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74" r:id="rId3"/>
    <p:sldId id="354" r:id="rId4"/>
    <p:sldId id="387" r:id="rId5"/>
    <p:sldId id="386" r:id="rId6"/>
    <p:sldId id="409" r:id="rId7"/>
    <p:sldId id="389" r:id="rId8"/>
    <p:sldId id="410" r:id="rId9"/>
    <p:sldId id="411" r:id="rId10"/>
    <p:sldId id="391" r:id="rId11"/>
    <p:sldId id="412" r:id="rId12"/>
    <p:sldId id="413" r:id="rId13"/>
    <p:sldId id="414" r:id="rId14"/>
  </p:sldIdLst>
  <p:sldSz cx="12192000" cy="6858000"/>
  <p:notesSz cx="6858000" cy="9144000"/>
  <p:defaultTextStyle>
    <a:defPPr>
      <a:defRPr lang="en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EA11B03-F893-1746-A880-5D534EC83949}" v="20" dt="2022-11-04T08:47:42.47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中度样式 3 - 强调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主题样式 1 - 强调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87"/>
    <p:restoredTop sz="81124"/>
  </p:normalViewPr>
  <p:slideViewPr>
    <p:cSldViewPr snapToGrid="0">
      <p:cViewPr varScale="1">
        <p:scale>
          <a:sx n="78" d="100"/>
          <a:sy n="78" d="100"/>
        </p:scale>
        <p:origin x="208" y="1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钱 霖奕" userId="d928a817aa094823" providerId="LiveId" clId="{72EEF656-0586-8742-803D-CB883D3B5AF2}"/>
    <pc:docChg chg="custSel modSld">
      <pc:chgData name="钱 霖奕" userId="d928a817aa094823" providerId="LiveId" clId="{72EEF656-0586-8742-803D-CB883D3B5AF2}" dt="2022-10-27T02:45:50.722" v="741" actId="20577"/>
      <pc:docMkLst>
        <pc:docMk/>
      </pc:docMkLst>
      <pc:sldChg chg="modSp mod">
        <pc:chgData name="钱 霖奕" userId="d928a817aa094823" providerId="LiveId" clId="{72EEF656-0586-8742-803D-CB883D3B5AF2}" dt="2022-10-27T02:45:50.722" v="741" actId="20577"/>
        <pc:sldMkLst>
          <pc:docMk/>
          <pc:sldMk cId="3036305083" sldId="365"/>
        </pc:sldMkLst>
        <pc:spChg chg="mod">
          <ac:chgData name="钱 霖奕" userId="d928a817aa094823" providerId="LiveId" clId="{72EEF656-0586-8742-803D-CB883D3B5AF2}" dt="2022-10-27T02:45:50.722" v="741" actId="20577"/>
          <ac:spMkLst>
            <pc:docMk/>
            <pc:sldMk cId="3036305083" sldId="365"/>
            <ac:spMk id="4" creationId="{92346168-2FB3-1CF8-EEDC-728F7FAF1194}"/>
          </ac:spMkLst>
        </pc:spChg>
      </pc:sldChg>
    </pc:docChg>
  </pc:docChgLst>
  <pc:docChgLst>
    <pc:chgData name="钱 霖奕" userId="d928a817aa094823" providerId="LiveId" clId="{B71258D9-73DA-4B45-9B57-995A16D23D72}"/>
    <pc:docChg chg="undo custSel addSld modSld">
      <pc:chgData name="钱 霖奕" userId="d928a817aa094823" providerId="LiveId" clId="{B71258D9-73DA-4B45-9B57-995A16D23D72}" dt="2022-09-16T13:33:58.042" v="1860" actId="20577"/>
      <pc:docMkLst>
        <pc:docMk/>
      </pc:docMkLst>
      <pc:sldChg chg="modSp mod">
        <pc:chgData name="钱 霖奕" userId="d928a817aa094823" providerId="LiveId" clId="{B71258D9-73DA-4B45-9B57-995A16D23D72}" dt="2022-09-14T13:22:50.661" v="5" actId="1037"/>
        <pc:sldMkLst>
          <pc:docMk/>
          <pc:sldMk cId="3417333337" sldId="256"/>
        </pc:sldMkLst>
        <pc:spChg chg="mod">
          <ac:chgData name="钱 霖奕" userId="d928a817aa094823" providerId="LiveId" clId="{B71258D9-73DA-4B45-9B57-995A16D23D72}" dt="2022-09-14T13:22:50.661" v="5" actId="1037"/>
          <ac:spMkLst>
            <pc:docMk/>
            <pc:sldMk cId="3417333337" sldId="256"/>
            <ac:spMk id="2" creationId="{EF6E78A2-575B-3AB0-7A5D-3ED95283F8AC}"/>
          </ac:spMkLst>
        </pc:spChg>
      </pc:sldChg>
      <pc:sldChg chg="modSp add mod">
        <pc:chgData name="钱 霖奕" userId="d928a817aa094823" providerId="LiveId" clId="{B71258D9-73DA-4B45-9B57-995A16D23D72}" dt="2022-09-15T07:21:11.864" v="335" actId="20577"/>
        <pc:sldMkLst>
          <pc:docMk/>
          <pc:sldMk cId="2664003293" sldId="345"/>
        </pc:sldMkLst>
        <pc:spChg chg="mod">
          <ac:chgData name="钱 霖奕" userId="d928a817aa094823" providerId="LiveId" clId="{B71258D9-73DA-4B45-9B57-995A16D23D72}" dt="2022-09-15T07:11:31.828" v="15" actId="20577"/>
          <ac:spMkLst>
            <pc:docMk/>
            <pc:sldMk cId="2664003293" sldId="345"/>
            <ac:spMk id="2" creationId="{7A56D87B-AA91-E547-3E45-5641F4064636}"/>
          </ac:spMkLst>
        </pc:spChg>
        <pc:spChg chg="mod">
          <ac:chgData name="钱 霖奕" userId="d928a817aa094823" providerId="LiveId" clId="{B71258D9-73DA-4B45-9B57-995A16D23D72}" dt="2022-09-15T07:21:11.864" v="335" actId="20577"/>
          <ac:spMkLst>
            <pc:docMk/>
            <pc:sldMk cId="2664003293" sldId="345"/>
            <ac:spMk id="3" creationId="{D409E8CD-5526-EDDA-9C36-2A73126FF7C9}"/>
          </ac:spMkLst>
        </pc:spChg>
      </pc:sldChg>
      <pc:sldChg chg="modSp add mod">
        <pc:chgData name="钱 霖奕" userId="d928a817aa094823" providerId="LiveId" clId="{B71258D9-73DA-4B45-9B57-995A16D23D72}" dt="2022-09-15T07:38:12.866" v="352" actId="20577"/>
        <pc:sldMkLst>
          <pc:docMk/>
          <pc:sldMk cId="2836192653" sldId="346"/>
        </pc:sldMkLst>
        <pc:spChg chg="mod">
          <ac:chgData name="钱 霖奕" userId="d928a817aa094823" providerId="LiveId" clId="{B71258D9-73DA-4B45-9B57-995A16D23D72}" dt="2022-09-15T07:38:12.866" v="352" actId="20577"/>
          <ac:spMkLst>
            <pc:docMk/>
            <pc:sldMk cId="2836192653" sldId="346"/>
            <ac:spMk id="2" creationId="{7A56D87B-AA91-E547-3E45-5641F4064636}"/>
          </ac:spMkLst>
        </pc:spChg>
      </pc:sldChg>
      <pc:sldChg chg="addSp delSp modSp add mod">
        <pc:chgData name="钱 霖奕" userId="d928a817aa094823" providerId="LiveId" clId="{B71258D9-73DA-4B45-9B57-995A16D23D72}" dt="2022-09-15T11:25:52.111" v="1087" actId="732"/>
        <pc:sldMkLst>
          <pc:docMk/>
          <pc:sldMk cId="2339825161" sldId="347"/>
        </pc:sldMkLst>
        <pc:spChg chg="mod">
          <ac:chgData name="钱 霖奕" userId="d928a817aa094823" providerId="LiveId" clId="{B71258D9-73DA-4B45-9B57-995A16D23D72}" dt="2022-09-15T09:01:16.158" v="430" actId="20577"/>
          <ac:spMkLst>
            <pc:docMk/>
            <pc:sldMk cId="2339825161" sldId="347"/>
            <ac:spMk id="2" creationId="{7A56D87B-AA91-E547-3E45-5641F4064636}"/>
          </ac:spMkLst>
        </pc:spChg>
        <pc:spChg chg="mod">
          <ac:chgData name="钱 霖奕" userId="d928a817aa094823" providerId="LiveId" clId="{B71258D9-73DA-4B45-9B57-995A16D23D72}" dt="2022-09-15T09:20:18.686" v="978" actId="20577"/>
          <ac:spMkLst>
            <pc:docMk/>
            <pc:sldMk cId="2339825161" sldId="347"/>
            <ac:spMk id="3" creationId="{D409E8CD-5526-EDDA-9C36-2A73126FF7C9}"/>
          </ac:spMkLst>
        </pc:spChg>
        <pc:picChg chg="add del mod">
          <ac:chgData name="钱 霖奕" userId="d928a817aa094823" providerId="LiveId" clId="{B71258D9-73DA-4B45-9B57-995A16D23D72}" dt="2022-09-15T11:25:09.461" v="1079" actId="478"/>
          <ac:picMkLst>
            <pc:docMk/>
            <pc:sldMk cId="2339825161" sldId="347"/>
            <ac:picMk id="4" creationId="{C2F4D0E0-5673-EDBC-40E2-E6CE9BA6D459}"/>
          </ac:picMkLst>
        </pc:picChg>
        <pc:picChg chg="add mod">
          <ac:chgData name="钱 霖奕" userId="d928a817aa094823" providerId="LiveId" clId="{B71258D9-73DA-4B45-9B57-995A16D23D72}" dt="2022-09-15T11:25:52.111" v="1087" actId="732"/>
          <ac:picMkLst>
            <pc:docMk/>
            <pc:sldMk cId="2339825161" sldId="347"/>
            <ac:picMk id="1026" creationId="{F32479EF-8C3A-40D0-628D-FC9D451452A4}"/>
          </ac:picMkLst>
        </pc:picChg>
      </pc:sldChg>
      <pc:sldChg chg="addSp delSp modSp add mod">
        <pc:chgData name="钱 霖奕" userId="d928a817aa094823" providerId="LiveId" clId="{B71258D9-73DA-4B45-9B57-995A16D23D72}" dt="2022-09-15T11:44:02.896" v="1663" actId="20577"/>
        <pc:sldMkLst>
          <pc:docMk/>
          <pc:sldMk cId="2155534702" sldId="348"/>
        </pc:sldMkLst>
        <pc:spChg chg="mod">
          <ac:chgData name="钱 霖奕" userId="d928a817aa094823" providerId="LiveId" clId="{B71258D9-73DA-4B45-9B57-995A16D23D72}" dt="2022-09-15T11:44:02.896" v="1663" actId="20577"/>
          <ac:spMkLst>
            <pc:docMk/>
            <pc:sldMk cId="2155534702" sldId="348"/>
            <ac:spMk id="3" creationId="{D409E8CD-5526-EDDA-9C36-2A73126FF7C9}"/>
          </ac:spMkLst>
        </pc:spChg>
        <pc:spChg chg="add del mod">
          <ac:chgData name="钱 霖奕" userId="d928a817aa094823" providerId="LiveId" clId="{B71258D9-73DA-4B45-9B57-995A16D23D72}" dt="2022-09-15T11:33:11.458" v="1341"/>
          <ac:spMkLst>
            <pc:docMk/>
            <pc:sldMk cId="2155534702" sldId="348"/>
            <ac:spMk id="5" creationId="{E0BC0A34-8216-F65A-F8EF-734D6CD67FDC}"/>
          </ac:spMkLst>
        </pc:spChg>
        <pc:picChg chg="del">
          <ac:chgData name="钱 霖奕" userId="d928a817aa094823" providerId="LiveId" clId="{B71258D9-73DA-4B45-9B57-995A16D23D72}" dt="2022-09-15T11:23:06.172" v="982" actId="478"/>
          <ac:picMkLst>
            <pc:docMk/>
            <pc:sldMk cId="2155534702" sldId="348"/>
            <ac:picMk id="4" creationId="{C2F4D0E0-5673-EDBC-40E2-E6CE9BA6D459}"/>
          </ac:picMkLst>
        </pc:picChg>
      </pc:sldChg>
      <pc:sldChg chg="modSp add mod">
        <pc:chgData name="钱 霖奕" userId="d928a817aa094823" providerId="LiveId" clId="{B71258D9-73DA-4B45-9B57-995A16D23D72}" dt="2022-09-15T12:21:41.010" v="1837" actId="20577"/>
        <pc:sldMkLst>
          <pc:docMk/>
          <pc:sldMk cId="2697895746" sldId="349"/>
        </pc:sldMkLst>
        <pc:spChg chg="mod">
          <ac:chgData name="钱 霖奕" userId="d928a817aa094823" providerId="LiveId" clId="{B71258D9-73DA-4B45-9B57-995A16D23D72}" dt="2022-09-15T12:21:41.010" v="1837" actId="20577"/>
          <ac:spMkLst>
            <pc:docMk/>
            <pc:sldMk cId="2697895746" sldId="349"/>
            <ac:spMk id="3" creationId="{D409E8CD-5526-EDDA-9C36-2A73126FF7C9}"/>
          </ac:spMkLst>
        </pc:spChg>
      </pc:sldChg>
      <pc:sldChg chg="addSp modSp add mod">
        <pc:chgData name="钱 霖奕" userId="d928a817aa094823" providerId="LiveId" clId="{B71258D9-73DA-4B45-9B57-995A16D23D72}" dt="2022-09-16T13:33:58.042" v="1860" actId="20577"/>
        <pc:sldMkLst>
          <pc:docMk/>
          <pc:sldMk cId="3475541810" sldId="350"/>
        </pc:sldMkLst>
        <pc:spChg chg="mod">
          <ac:chgData name="钱 霖奕" userId="d928a817aa094823" providerId="LiveId" clId="{B71258D9-73DA-4B45-9B57-995A16D23D72}" dt="2022-09-16T13:32:59.164" v="1857" actId="20577"/>
          <ac:spMkLst>
            <pc:docMk/>
            <pc:sldMk cId="3475541810" sldId="350"/>
            <ac:spMk id="2" creationId="{7A56D87B-AA91-E547-3E45-5641F4064636}"/>
          </ac:spMkLst>
        </pc:spChg>
        <pc:spChg chg="mod">
          <ac:chgData name="钱 霖奕" userId="d928a817aa094823" providerId="LiveId" clId="{B71258D9-73DA-4B45-9B57-995A16D23D72}" dt="2022-09-16T13:33:58.042" v="1860" actId="20577"/>
          <ac:spMkLst>
            <pc:docMk/>
            <pc:sldMk cId="3475541810" sldId="350"/>
            <ac:spMk id="3" creationId="{D409E8CD-5526-EDDA-9C36-2A73126FF7C9}"/>
          </ac:spMkLst>
        </pc:spChg>
        <pc:picChg chg="add mod">
          <ac:chgData name="钱 霖奕" userId="d928a817aa094823" providerId="LiveId" clId="{B71258D9-73DA-4B45-9B57-995A16D23D72}" dt="2022-09-16T13:33:51.020" v="1859" actId="1076"/>
          <ac:picMkLst>
            <pc:docMk/>
            <pc:sldMk cId="3475541810" sldId="350"/>
            <ac:picMk id="4" creationId="{D03A5BD4-A62F-4558-7A0F-B4098DF7F1D3}"/>
          </ac:picMkLst>
        </pc:picChg>
      </pc:sldChg>
    </pc:docChg>
  </pc:docChgLst>
  <pc:docChgLst>
    <pc:chgData name="钱 霖奕" userId="d928a817aa094823" providerId="LiveId" clId="{554E2EA7-DE80-644B-B137-6568038A77B9}"/>
    <pc:docChg chg="undo redo custSel addSld delSld modSld sldOrd modMainMaster addSection delSection">
      <pc:chgData name="钱 霖奕" userId="d928a817aa094823" providerId="LiveId" clId="{554E2EA7-DE80-644B-B137-6568038A77B9}" dt="2022-08-16T11:51:32.654" v="12431" actId="207"/>
      <pc:docMkLst>
        <pc:docMk/>
      </pc:docMkLst>
      <pc:sldChg chg="modSp new mod setBg">
        <pc:chgData name="钱 霖奕" userId="d928a817aa094823" providerId="LiveId" clId="{554E2EA7-DE80-644B-B137-6568038A77B9}" dt="2022-08-13T07:45:33.754" v="4329" actId="20577"/>
        <pc:sldMkLst>
          <pc:docMk/>
          <pc:sldMk cId="3417333337" sldId="256"/>
        </pc:sldMkLst>
        <pc:spChg chg="mod">
          <ac:chgData name="钱 霖奕" userId="d928a817aa094823" providerId="LiveId" clId="{554E2EA7-DE80-644B-B137-6568038A77B9}" dt="2022-08-13T07:45:33.754" v="4329" actId="20577"/>
          <ac:spMkLst>
            <pc:docMk/>
            <pc:sldMk cId="3417333337" sldId="256"/>
            <ac:spMk id="2" creationId="{EF6E78A2-575B-3AB0-7A5D-3ED95283F8AC}"/>
          </ac:spMkLst>
        </pc:spChg>
        <pc:spChg chg="mod">
          <ac:chgData name="钱 霖奕" userId="d928a817aa094823" providerId="LiveId" clId="{554E2EA7-DE80-644B-B137-6568038A77B9}" dt="2022-08-13T07:44:05.216" v="4261" actId="2711"/>
          <ac:spMkLst>
            <pc:docMk/>
            <pc:sldMk cId="3417333337" sldId="256"/>
            <ac:spMk id="3" creationId="{DCF5F7B3-B42C-66B5-4559-6417F63E5DCB}"/>
          </ac:spMkLst>
        </pc:spChg>
      </pc:sldChg>
      <pc:sldChg chg="modSp add mod">
        <pc:chgData name="钱 霖奕" userId="d928a817aa094823" providerId="LiveId" clId="{554E2EA7-DE80-644B-B137-6568038A77B9}" dt="2022-08-16T11:51:32.654" v="12431" actId="207"/>
        <pc:sldMkLst>
          <pc:docMk/>
          <pc:sldMk cId="2177846880" sldId="257"/>
        </pc:sldMkLst>
        <pc:spChg chg="mod">
          <ac:chgData name="钱 霖奕" userId="d928a817aa094823" providerId="LiveId" clId="{554E2EA7-DE80-644B-B137-6568038A77B9}" dt="2022-08-13T07:47:45.324" v="4365" actId="20577"/>
          <ac:spMkLst>
            <pc:docMk/>
            <pc:sldMk cId="2177846880" sldId="257"/>
            <ac:spMk id="2" creationId="{EF6E78A2-575B-3AB0-7A5D-3ED95283F8AC}"/>
          </ac:spMkLst>
        </pc:spChg>
        <pc:spChg chg="mod">
          <ac:chgData name="钱 霖奕" userId="d928a817aa094823" providerId="LiveId" clId="{554E2EA7-DE80-644B-B137-6568038A77B9}" dt="2022-08-16T11:51:32.654" v="12431" actId="207"/>
          <ac:spMkLst>
            <pc:docMk/>
            <pc:sldMk cId="2177846880" sldId="257"/>
            <ac:spMk id="3" creationId="{DCF5F7B3-B42C-66B5-4559-6417F63E5DCB}"/>
          </ac:spMkLst>
        </pc:spChg>
      </pc:sldChg>
      <pc:sldChg chg="new del">
        <pc:chgData name="钱 霖奕" userId="d928a817aa094823" providerId="LiveId" clId="{554E2EA7-DE80-644B-B137-6568038A77B9}" dt="2022-08-04T10:34:43.663" v="122" actId="2696"/>
        <pc:sldMkLst>
          <pc:docMk/>
          <pc:sldMk cId="3333335131" sldId="257"/>
        </pc:sldMkLst>
      </pc:sldChg>
      <pc:sldChg chg="addSp delSp modSp new del mod ord">
        <pc:chgData name="钱 霖奕" userId="d928a817aa094823" providerId="LiveId" clId="{554E2EA7-DE80-644B-B137-6568038A77B9}" dt="2022-08-13T12:46:19.341" v="7697" actId="2696"/>
        <pc:sldMkLst>
          <pc:docMk/>
          <pc:sldMk cId="2648827817" sldId="258"/>
        </pc:sldMkLst>
        <pc:spChg chg="mod">
          <ac:chgData name="钱 霖奕" userId="d928a817aa094823" providerId="LiveId" clId="{554E2EA7-DE80-644B-B137-6568038A77B9}" dt="2022-08-04T15:14:27.955" v="181" actId="20577"/>
          <ac:spMkLst>
            <pc:docMk/>
            <pc:sldMk cId="2648827817" sldId="258"/>
            <ac:spMk id="2" creationId="{17100002-0DDB-06AE-F478-05FAF55BC157}"/>
          </ac:spMkLst>
        </pc:spChg>
        <pc:spChg chg="del mod">
          <ac:chgData name="钱 霖奕" userId="d928a817aa094823" providerId="LiveId" clId="{554E2EA7-DE80-644B-B137-6568038A77B9}" dt="2022-08-04T15:27:19.464" v="195"/>
          <ac:spMkLst>
            <pc:docMk/>
            <pc:sldMk cId="2648827817" sldId="258"/>
            <ac:spMk id="3" creationId="{7141E171-64A9-EA18-3E55-0477D5191ABA}"/>
          </ac:spMkLst>
        </pc:spChg>
        <pc:spChg chg="add mod">
          <ac:chgData name="钱 霖奕" userId="d928a817aa094823" providerId="LiveId" clId="{554E2EA7-DE80-644B-B137-6568038A77B9}" dt="2022-08-04T15:28:29.668" v="208" actId="1076"/>
          <ac:spMkLst>
            <pc:docMk/>
            <pc:sldMk cId="2648827817" sldId="258"/>
            <ac:spMk id="5" creationId="{438E5BDA-4E07-CCBE-85F0-D2D54BC13BB8}"/>
          </ac:spMkLst>
        </pc:spChg>
        <pc:spChg chg="add del mod">
          <ac:chgData name="钱 霖奕" userId="d928a817aa094823" providerId="LiveId" clId="{554E2EA7-DE80-644B-B137-6568038A77B9}" dt="2022-08-04T15:30:00.269" v="246"/>
          <ac:spMkLst>
            <pc:docMk/>
            <pc:sldMk cId="2648827817" sldId="258"/>
            <ac:spMk id="6" creationId="{CD7AECF9-D5EE-F586-E26B-325AF1F012E3}"/>
          </ac:spMkLst>
        </pc:spChg>
        <pc:spChg chg="add mod">
          <ac:chgData name="钱 霖奕" userId="d928a817aa094823" providerId="LiveId" clId="{554E2EA7-DE80-644B-B137-6568038A77B9}" dt="2022-08-05T10:19:29.355" v="351" actId="1076"/>
          <ac:spMkLst>
            <pc:docMk/>
            <pc:sldMk cId="2648827817" sldId="258"/>
            <ac:spMk id="6" creationId="{D6FE3D2F-1E8B-5C48-2A43-1B3B56491524}"/>
          </ac:spMkLst>
        </pc:spChg>
        <pc:spChg chg="add mod">
          <ac:chgData name="钱 霖奕" userId="d928a817aa094823" providerId="LiveId" clId="{554E2EA7-DE80-644B-B137-6568038A77B9}" dt="2022-08-04T15:30:14.837" v="257" actId="20577"/>
          <ac:spMkLst>
            <pc:docMk/>
            <pc:sldMk cId="2648827817" sldId="258"/>
            <ac:spMk id="7" creationId="{74BCDA5F-3076-A2C4-FC64-D34A9264115A}"/>
          </ac:spMkLst>
        </pc:spChg>
        <pc:spChg chg="add mod">
          <ac:chgData name="钱 霖奕" userId="d928a817aa094823" providerId="LiveId" clId="{554E2EA7-DE80-644B-B137-6568038A77B9}" dt="2022-08-04T15:31:37.531" v="283" actId="20577"/>
          <ac:spMkLst>
            <pc:docMk/>
            <pc:sldMk cId="2648827817" sldId="258"/>
            <ac:spMk id="9" creationId="{5A379D1B-106E-FE70-08EF-5C8AE5133C86}"/>
          </ac:spMkLst>
        </pc:spChg>
        <pc:spChg chg="add del mod">
          <ac:chgData name="钱 霖奕" userId="d928a817aa094823" providerId="LiveId" clId="{554E2EA7-DE80-644B-B137-6568038A77B9}" dt="2022-08-13T09:36:28.448" v="5895"/>
          <ac:spMkLst>
            <pc:docMk/>
            <pc:sldMk cId="2648827817" sldId="258"/>
            <ac:spMk id="10" creationId="{B3467D0A-180A-9573-F9FD-00304DD0A732}"/>
          </ac:spMkLst>
        </pc:spChg>
        <pc:picChg chg="add mod">
          <ac:chgData name="钱 霖奕" userId="d928a817aa094823" providerId="LiveId" clId="{554E2EA7-DE80-644B-B137-6568038A77B9}" dt="2022-08-05T10:18:42.753" v="285" actId="1076"/>
          <ac:picMkLst>
            <pc:docMk/>
            <pc:sldMk cId="2648827817" sldId="258"/>
            <ac:picMk id="3" creationId="{00033FF0-DFEF-D3C3-33EB-FB87B5B7ABCB}"/>
          </ac:picMkLst>
        </pc:picChg>
        <pc:picChg chg="add mod modCrop">
          <ac:chgData name="钱 霖奕" userId="d928a817aa094823" providerId="LiveId" clId="{554E2EA7-DE80-644B-B137-6568038A77B9}" dt="2022-08-13T09:37:15.506" v="5898" actId="16481"/>
          <ac:picMkLst>
            <pc:docMk/>
            <pc:sldMk cId="2648827817" sldId="258"/>
            <ac:picMk id="4" creationId="{0BEC06F9-DB7B-4641-7917-FFC2926E8E42}"/>
          </ac:picMkLst>
        </pc:picChg>
        <pc:picChg chg="add mod">
          <ac:chgData name="钱 霖奕" userId="d928a817aa094823" providerId="LiveId" clId="{554E2EA7-DE80-644B-B137-6568038A77B9}" dt="2022-08-04T15:31:31.167" v="259" actId="1076"/>
          <ac:picMkLst>
            <pc:docMk/>
            <pc:sldMk cId="2648827817" sldId="258"/>
            <ac:picMk id="8" creationId="{2D294BC8-9163-E4F1-953E-7A0FE822B63C}"/>
          </ac:picMkLst>
        </pc:picChg>
        <pc:picChg chg="add del">
          <ac:chgData name="钱 霖奕" userId="d928a817aa094823" providerId="LiveId" clId="{554E2EA7-DE80-644B-B137-6568038A77B9}" dt="2022-08-05T12:22:16.569" v="355" actId="478"/>
          <ac:picMkLst>
            <pc:docMk/>
            <pc:sldMk cId="2648827817" sldId="258"/>
            <ac:picMk id="10" creationId="{1DD10D8B-E374-CEC9-E5BC-FBEA99B5D9E7}"/>
          </ac:picMkLst>
        </pc:picChg>
        <pc:picChg chg="add mod">
          <ac:chgData name="钱 霖奕" userId="d928a817aa094823" providerId="LiveId" clId="{554E2EA7-DE80-644B-B137-6568038A77B9}" dt="2022-08-05T12:22:19.827" v="356" actId="1076"/>
          <ac:picMkLst>
            <pc:docMk/>
            <pc:sldMk cId="2648827817" sldId="258"/>
            <ac:picMk id="11" creationId="{8CC3D992-C335-BD37-2103-FF248E9EF3FA}"/>
          </ac:picMkLst>
        </pc:picChg>
        <pc:picChg chg="add mod">
          <ac:chgData name="钱 霖奕" userId="d928a817aa094823" providerId="LiveId" clId="{554E2EA7-DE80-644B-B137-6568038A77B9}" dt="2022-08-05T12:22:38.749" v="359" actId="1076"/>
          <ac:picMkLst>
            <pc:docMk/>
            <pc:sldMk cId="2648827817" sldId="258"/>
            <ac:picMk id="12" creationId="{EBE31CA3-0E90-0DDF-842B-5FA62B90D711}"/>
          </ac:picMkLst>
        </pc:picChg>
      </pc:sldChg>
      <pc:sldChg chg="addSp delSp modSp new del mod">
        <pc:chgData name="钱 霖奕" userId="d928a817aa094823" providerId="LiveId" clId="{554E2EA7-DE80-644B-B137-6568038A77B9}" dt="2022-08-13T12:46:22.173" v="7698" actId="2696"/>
        <pc:sldMkLst>
          <pc:docMk/>
          <pc:sldMk cId="3324507307" sldId="259"/>
        </pc:sldMkLst>
        <pc:spChg chg="mod">
          <ac:chgData name="钱 霖奕" userId="d928a817aa094823" providerId="LiveId" clId="{554E2EA7-DE80-644B-B137-6568038A77B9}" dt="2022-08-05T12:38:47.711" v="378" actId="20577"/>
          <ac:spMkLst>
            <pc:docMk/>
            <pc:sldMk cId="3324507307" sldId="259"/>
            <ac:spMk id="2" creationId="{86CC220D-54D4-226C-C670-A73A9CD38F0A}"/>
          </ac:spMkLst>
        </pc:spChg>
        <pc:spChg chg="del mod">
          <ac:chgData name="钱 霖奕" userId="d928a817aa094823" providerId="LiveId" clId="{554E2EA7-DE80-644B-B137-6568038A77B9}" dt="2022-08-05T12:39:13.662" v="380"/>
          <ac:spMkLst>
            <pc:docMk/>
            <pc:sldMk cId="3324507307" sldId="259"/>
            <ac:spMk id="3" creationId="{9755F267-BD0F-DBB7-66B5-61AE8EDE32EF}"/>
          </ac:spMkLst>
        </pc:spChg>
        <pc:spChg chg="add mod">
          <ac:chgData name="钱 霖奕" userId="d928a817aa094823" providerId="LiveId" clId="{554E2EA7-DE80-644B-B137-6568038A77B9}" dt="2022-08-05T12:42:42.407" v="388" actId="20577"/>
          <ac:spMkLst>
            <pc:docMk/>
            <pc:sldMk cId="3324507307" sldId="259"/>
            <ac:spMk id="5" creationId="{374DE25A-AC3E-B1B2-CF26-3099479904D7}"/>
          </ac:spMkLst>
        </pc:spChg>
        <pc:spChg chg="add mod">
          <ac:chgData name="钱 霖奕" userId="d928a817aa094823" providerId="LiveId" clId="{554E2EA7-DE80-644B-B137-6568038A77B9}" dt="2022-08-05T12:43:15.944" v="414" actId="20577"/>
          <ac:spMkLst>
            <pc:docMk/>
            <pc:sldMk cId="3324507307" sldId="259"/>
            <ac:spMk id="6" creationId="{BD66DB7F-F4C3-C912-E810-87B48E61FAC3}"/>
          </ac:spMkLst>
        </pc:spChg>
        <pc:picChg chg="add mod">
          <ac:chgData name="钱 霖奕" userId="d928a817aa094823" providerId="LiveId" clId="{554E2EA7-DE80-644B-B137-6568038A77B9}" dt="2022-08-13T07:40:53.928" v="4226" actId="1076"/>
          <ac:picMkLst>
            <pc:docMk/>
            <pc:sldMk cId="3324507307" sldId="259"/>
            <ac:picMk id="4" creationId="{88ED11F0-26AC-7A3B-A83F-CD3C36CAA796}"/>
          </ac:picMkLst>
        </pc:picChg>
      </pc:sldChg>
      <pc:sldChg chg="addSp modSp new del mod">
        <pc:chgData name="钱 霖奕" userId="d928a817aa094823" providerId="LiveId" clId="{554E2EA7-DE80-644B-B137-6568038A77B9}" dt="2022-08-13T14:15:17.144" v="7982" actId="2696"/>
        <pc:sldMkLst>
          <pc:docMk/>
          <pc:sldMk cId="910548172" sldId="260"/>
        </pc:sldMkLst>
        <pc:spChg chg="mod">
          <ac:chgData name="钱 霖奕" userId="d928a817aa094823" providerId="LiveId" clId="{554E2EA7-DE80-644B-B137-6568038A77B9}" dt="2022-08-05T13:42:25.921" v="499" actId="20577"/>
          <ac:spMkLst>
            <pc:docMk/>
            <pc:sldMk cId="910548172" sldId="260"/>
            <ac:spMk id="2" creationId="{0B562F14-968B-3B38-339A-1DED91D04117}"/>
          </ac:spMkLst>
        </pc:spChg>
        <pc:spChg chg="mod">
          <ac:chgData name="钱 霖奕" userId="d928a817aa094823" providerId="LiveId" clId="{554E2EA7-DE80-644B-B137-6568038A77B9}" dt="2022-08-05T13:53:40.561" v="671" actId="20577"/>
          <ac:spMkLst>
            <pc:docMk/>
            <pc:sldMk cId="910548172" sldId="260"/>
            <ac:spMk id="3" creationId="{813E589B-594D-EE55-5A2F-5F818A7E3E4E}"/>
          </ac:spMkLst>
        </pc:spChg>
        <pc:spChg chg="add mod">
          <ac:chgData name="钱 霖奕" userId="d928a817aa094823" providerId="LiveId" clId="{554E2EA7-DE80-644B-B137-6568038A77B9}" dt="2022-08-05T13:50:12.654" v="612" actId="20577"/>
          <ac:spMkLst>
            <pc:docMk/>
            <pc:sldMk cId="910548172" sldId="260"/>
            <ac:spMk id="5" creationId="{7F62EA64-D4D0-3509-DBFF-BC50655F6F37}"/>
          </ac:spMkLst>
        </pc:spChg>
        <pc:picChg chg="add">
          <ac:chgData name="钱 霖奕" userId="d928a817aa094823" providerId="LiveId" clId="{554E2EA7-DE80-644B-B137-6568038A77B9}" dt="2022-08-05T13:46:50.196" v="502"/>
          <ac:picMkLst>
            <pc:docMk/>
            <pc:sldMk cId="910548172" sldId="260"/>
            <ac:picMk id="4" creationId="{B1728954-34E8-A08A-9109-4A4C05F5628C}"/>
          </ac:picMkLst>
        </pc:picChg>
      </pc:sldChg>
      <pc:sldChg chg="addSp delSp modSp add del mod">
        <pc:chgData name="钱 霖奕" userId="d928a817aa094823" providerId="LiveId" clId="{554E2EA7-DE80-644B-B137-6568038A77B9}" dt="2022-08-13T14:25:22.109" v="8277" actId="2696"/>
        <pc:sldMkLst>
          <pc:docMk/>
          <pc:sldMk cId="2075329364" sldId="261"/>
        </pc:sldMkLst>
        <pc:spChg chg="mod">
          <ac:chgData name="钱 霖奕" userId="d928a817aa094823" providerId="LiveId" clId="{554E2EA7-DE80-644B-B137-6568038A77B9}" dt="2022-08-05T13:56:53.473" v="744" actId="20577"/>
          <ac:spMkLst>
            <pc:docMk/>
            <pc:sldMk cId="2075329364" sldId="261"/>
            <ac:spMk id="3" creationId="{813E589B-594D-EE55-5A2F-5F818A7E3E4E}"/>
          </ac:spMkLst>
        </pc:spChg>
        <pc:spChg chg="mod">
          <ac:chgData name="钱 霖奕" userId="d928a817aa094823" providerId="LiveId" clId="{554E2EA7-DE80-644B-B137-6568038A77B9}" dt="2022-08-05T14:05:03.349" v="832" actId="1076"/>
          <ac:spMkLst>
            <pc:docMk/>
            <pc:sldMk cId="2075329364" sldId="261"/>
            <ac:spMk id="5" creationId="{7F62EA64-D4D0-3509-DBFF-BC50655F6F37}"/>
          </ac:spMkLst>
        </pc:spChg>
        <pc:spChg chg="add del mod">
          <ac:chgData name="钱 霖奕" userId="d928a817aa094823" providerId="LiveId" clId="{554E2EA7-DE80-644B-B137-6568038A77B9}" dt="2022-08-05T14:04:19.075" v="827"/>
          <ac:spMkLst>
            <pc:docMk/>
            <pc:sldMk cId="2075329364" sldId="261"/>
            <ac:spMk id="6" creationId="{45EF4EF7-1F94-FDE0-0651-A9C7AFDD1CEF}"/>
          </ac:spMkLst>
        </pc:spChg>
        <pc:picChg chg="del">
          <ac:chgData name="钱 霖奕" userId="d928a817aa094823" providerId="LiveId" clId="{554E2EA7-DE80-644B-B137-6568038A77B9}" dt="2022-08-05T13:52:25.271" v="617" actId="478"/>
          <ac:picMkLst>
            <pc:docMk/>
            <pc:sldMk cId="2075329364" sldId="261"/>
            <ac:picMk id="4" creationId="{B1728954-34E8-A08A-9109-4A4C05F5628C}"/>
          </ac:picMkLst>
        </pc:picChg>
        <pc:picChg chg="add mod">
          <ac:chgData name="钱 霖奕" userId="d928a817aa094823" providerId="LiveId" clId="{554E2EA7-DE80-644B-B137-6568038A77B9}" dt="2022-08-05T13:57:30.468" v="746" actId="1076"/>
          <ac:picMkLst>
            <pc:docMk/>
            <pc:sldMk cId="2075329364" sldId="261"/>
            <ac:picMk id="7" creationId="{735D0EF4-CE3A-C0FF-5BEE-49FFC854C18B}"/>
          </ac:picMkLst>
        </pc:picChg>
        <pc:picChg chg="add mod">
          <ac:chgData name="钱 霖奕" userId="d928a817aa094823" providerId="LiveId" clId="{554E2EA7-DE80-644B-B137-6568038A77B9}" dt="2022-08-05T14:07:50.909" v="843" actId="1076"/>
          <ac:picMkLst>
            <pc:docMk/>
            <pc:sldMk cId="2075329364" sldId="261"/>
            <ac:picMk id="8" creationId="{269F98E7-FB52-6AE6-944B-75C0AA206943}"/>
          </ac:picMkLst>
        </pc:picChg>
      </pc:sldChg>
      <pc:sldChg chg="addSp delSp modSp new del mod">
        <pc:chgData name="钱 霖奕" userId="d928a817aa094823" providerId="LiveId" clId="{554E2EA7-DE80-644B-B137-6568038A77B9}" dt="2022-08-13T14:40:07.793" v="8607" actId="2696"/>
        <pc:sldMkLst>
          <pc:docMk/>
          <pc:sldMk cId="350337270" sldId="262"/>
        </pc:sldMkLst>
        <pc:spChg chg="add del mod">
          <ac:chgData name="钱 霖奕" userId="d928a817aa094823" providerId="LiveId" clId="{554E2EA7-DE80-644B-B137-6568038A77B9}" dt="2022-08-13T14:25:49.300" v="8281"/>
          <ac:spMkLst>
            <pc:docMk/>
            <pc:sldMk cId="350337270" sldId="262"/>
            <ac:spMk id="3" creationId="{93CED3F1-FA44-287D-D8C5-86950E28FF69}"/>
          </ac:spMkLst>
        </pc:spChg>
        <pc:spChg chg="del mod">
          <ac:chgData name="钱 霖奕" userId="d928a817aa094823" providerId="LiveId" clId="{554E2EA7-DE80-644B-B137-6568038A77B9}" dt="2022-08-05T14:22:33.136" v="846"/>
          <ac:spMkLst>
            <pc:docMk/>
            <pc:sldMk cId="350337270" sldId="262"/>
            <ac:spMk id="3" creationId="{AEB28CE3-2453-1495-A63F-6ECDE943311B}"/>
          </ac:spMkLst>
        </pc:spChg>
        <pc:spChg chg="add mod">
          <ac:chgData name="钱 霖奕" userId="d928a817aa094823" providerId="LiveId" clId="{554E2EA7-DE80-644B-B137-6568038A77B9}" dt="2022-08-05T14:43:15.751" v="864" actId="1076"/>
          <ac:spMkLst>
            <pc:docMk/>
            <pc:sldMk cId="350337270" sldId="262"/>
            <ac:spMk id="6" creationId="{0F44E457-81ED-35BF-3BB6-3655E3C473BD}"/>
          </ac:spMkLst>
        </pc:spChg>
        <pc:spChg chg="add mod">
          <ac:chgData name="钱 霖奕" userId="d928a817aa094823" providerId="LiveId" clId="{554E2EA7-DE80-644B-B137-6568038A77B9}" dt="2022-08-05T14:43:37.060" v="867" actId="1076"/>
          <ac:spMkLst>
            <pc:docMk/>
            <pc:sldMk cId="350337270" sldId="262"/>
            <ac:spMk id="9" creationId="{2859AD80-5378-8278-906E-3DDB746021DD}"/>
          </ac:spMkLst>
        </pc:spChg>
        <pc:spChg chg="add mod">
          <ac:chgData name="钱 霖奕" userId="d928a817aa094823" providerId="LiveId" clId="{554E2EA7-DE80-644B-B137-6568038A77B9}" dt="2022-08-05T14:44:52.068" v="891" actId="1076"/>
          <ac:spMkLst>
            <pc:docMk/>
            <pc:sldMk cId="350337270" sldId="262"/>
            <ac:spMk id="10" creationId="{CBCECC9E-963E-7AC1-02FC-A2EA8A80FCA9}"/>
          </ac:spMkLst>
        </pc:spChg>
        <pc:picChg chg="add mod">
          <ac:chgData name="钱 霖奕" userId="d928a817aa094823" providerId="LiveId" clId="{554E2EA7-DE80-644B-B137-6568038A77B9}" dt="2022-08-05T14:22:33.136" v="846"/>
          <ac:picMkLst>
            <pc:docMk/>
            <pc:sldMk cId="350337270" sldId="262"/>
            <ac:picMk id="4" creationId="{1F6D3B26-BF56-E8E8-C70E-B086E1A79FC6}"/>
          </ac:picMkLst>
        </pc:picChg>
        <pc:picChg chg="add mod">
          <ac:chgData name="钱 霖奕" userId="d928a817aa094823" providerId="LiveId" clId="{554E2EA7-DE80-644B-B137-6568038A77B9}" dt="2022-08-05T14:43:00.052" v="848" actId="1076"/>
          <ac:picMkLst>
            <pc:docMk/>
            <pc:sldMk cId="350337270" sldId="262"/>
            <ac:picMk id="5" creationId="{0357C14E-36CE-CAD1-34C1-5A41C057BBC7}"/>
          </ac:picMkLst>
        </pc:picChg>
        <pc:picChg chg="add del">
          <ac:chgData name="钱 霖奕" userId="d928a817aa094823" providerId="LiveId" clId="{554E2EA7-DE80-644B-B137-6568038A77B9}" dt="2022-08-05T14:43:38.644" v="868" actId="478"/>
          <ac:picMkLst>
            <pc:docMk/>
            <pc:sldMk cId="350337270" sldId="262"/>
            <ac:picMk id="7" creationId="{9CD89D58-6538-0666-0BF4-B6F110FB3FC1}"/>
          </ac:picMkLst>
        </pc:picChg>
      </pc:sldChg>
      <pc:sldChg chg="addSp delSp modSp new del mod ord">
        <pc:chgData name="钱 霖奕" userId="d928a817aa094823" providerId="LiveId" clId="{554E2EA7-DE80-644B-B137-6568038A77B9}" dt="2022-08-13T11:20:16.054" v="6259" actId="2696"/>
        <pc:sldMkLst>
          <pc:docMk/>
          <pc:sldMk cId="2390634071" sldId="263"/>
        </pc:sldMkLst>
        <pc:spChg chg="mod">
          <ac:chgData name="钱 霖奕" userId="d928a817aa094823" providerId="LiveId" clId="{554E2EA7-DE80-644B-B137-6568038A77B9}" dt="2022-08-05T14:57:37.051" v="996" actId="20577"/>
          <ac:spMkLst>
            <pc:docMk/>
            <pc:sldMk cId="2390634071" sldId="263"/>
            <ac:spMk id="2" creationId="{42469F86-97D5-887E-85D4-60AC83996C43}"/>
          </ac:spMkLst>
        </pc:spChg>
        <pc:spChg chg="mod">
          <ac:chgData name="钱 霖奕" userId="d928a817aa094823" providerId="LiveId" clId="{554E2EA7-DE80-644B-B137-6568038A77B9}" dt="2022-08-06T11:47:26.356" v="1119" actId="20577"/>
          <ac:spMkLst>
            <pc:docMk/>
            <pc:sldMk cId="2390634071" sldId="263"/>
            <ac:spMk id="3" creationId="{07DC32E7-4609-04D9-2648-CF374F1E3135}"/>
          </ac:spMkLst>
        </pc:spChg>
        <pc:picChg chg="add del">
          <ac:chgData name="钱 霖奕" userId="d928a817aa094823" providerId="LiveId" clId="{554E2EA7-DE80-644B-B137-6568038A77B9}" dt="2022-08-05T14:57:45.061" v="999" actId="478"/>
          <ac:picMkLst>
            <pc:docMk/>
            <pc:sldMk cId="2390634071" sldId="263"/>
            <ac:picMk id="4" creationId="{806F4AD0-60BF-DCCF-833B-A22BE3DB7220}"/>
          </ac:picMkLst>
        </pc:picChg>
      </pc:sldChg>
      <pc:sldChg chg="modSp new del mod">
        <pc:chgData name="钱 霖奕" userId="d928a817aa094823" providerId="LiveId" clId="{554E2EA7-DE80-644B-B137-6568038A77B9}" dt="2022-08-13T15:00:01.633" v="9241" actId="2696"/>
        <pc:sldMkLst>
          <pc:docMk/>
          <pc:sldMk cId="1033573215" sldId="264"/>
        </pc:sldMkLst>
        <pc:spChg chg="mod">
          <ac:chgData name="钱 霖奕" userId="d928a817aa094823" providerId="LiveId" clId="{554E2EA7-DE80-644B-B137-6568038A77B9}" dt="2022-08-06T11:49:31.443" v="1131" actId="20577"/>
          <ac:spMkLst>
            <pc:docMk/>
            <pc:sldMk cId="1033573215" sldId="264"/>
            <ac:spMk id="2" creationId="{AD850E9D-CC62-9931-B391-23A42E01A787}"/>
          </ac:spMkLst>
        </pc:spChg>
        <pc:spChg chg="mod">
          <ac:chgData name="钱 霖奕" userId="d928a817aa094823" providerId="LiveId" clId="{554E2EA7-DE80-644B-B137-6568038A77B9}" dt="2022-08-06T12:47:00.101" v="1372" actId="20577"/>
          <ac:spMkLst>
            <pc:docMk/>
            <pc:sldMk cId="1033573215" sldId="264"/>
            <ac:spMk id="3" creationId="{39471A7D-C173-AFF1-1F4A-9204C07F1584}"/>
          </ac:spMkLst>
        </pc:spChg>
      </pc:sldChg>
      <pc:sldChg chg="addSp delSp modSp add del mod">
        <pc:chgData name="钱 霖奕" userId="d928a817aa094823" providerId="LiveId" clId="{554E2EA7-DE80-644B-B137-6568038A77B9}" dt="2022-08-13T15:35:23.545" v="9760" actId="2696"/>
        <pc:sldMkLst>
          <pc:docMk/>
          <pc:sldMk cId="365217191" sldId="265"/>
        </pc:sldMkLst>
        <pc:spChg chg="mod">
          <ac:chgData name="钱 霖奕" userId="d928a817aa094823" providerId="LiveId" clId="{554E2EA7-DE80-644B-B137-6568038A77B9}" dt="2022-08-06T13:52:06.630" v="1423" actId="20577"/>
          <ac:spMkLst>
            <pc:docMk/>
            <pc:sldMk cId="365217191" sldId="265"/>
            <ac:spMk id="2" creationId="{AD850E9D-CC62-9931-B391-23A42E01A787}"/>
          </ac:spMkLst>
        </pc:spChg>
        <pc:spChg chg="mod">
          <ac:chgData name="钱 霖奕" userId="d928a817aa094823" providerId="LiveId" clId="{554E2EA7-DE80-644B-B137-6568038A77B9}" dt="2022-08-06T14:22:06.434" v="1660"/>
          <ac:spMkLst>
            <pc:docMk/>
            <pc:sldMk cId="365217191" sldId="265"/>
            <ac:spMk id="3" creationId="{39471A7D-C173-AFF1-1F4A-9204C07F1584}"/>
          </ac:spMkLst>
        </pc:spChg>
        <pc:spChg chg="add del mod">
          <ac:chgData name="钱 霖奕" userId="d928a817aa094823" providerId="LiveId" clId="{554E2EA7-DE80-644B-B137-6568038A77B9}" dt="2022-08-06T14:47:25.038" v="1662"/>
          <ac:spMkLst>
            <pc:docMk/>
            <pc:sldMk cId="365217191" sldId="265"/>
            <ac:spMk id="4" creationId="{E05DDAF2-9F42-8D0D-EB35-DE9FCEB898B3}"/>
          </ac:spMkLst>
        </pc:spChg>
      </pc:sldChg>
      <pc:sldChg chg="addSp delSp modSp new del mod">
        <pc:chgData name="钱 霖奕" userId="d928a817aa094823" providerId="LiveId" clId="{554E2EA7-DE80-644B-B137-6568038A77B9}" dt="2022-08-13T15:53:34.383" v="10239" actId="2696"/>
        <pc:sldMkLst>
          <pc:docMk/>
          <pc:sldMk cId="1612612068" sldId="266"/>
        </pc:sldMkLst>
        <pc:spChg chg="mod">
          <ac:chgData name="钱 霖奕" userId="d928a817aa094823" providerId="LiveId" clId="{554E2EA7-DE80-644B-B137-6568038A77B9}" dt="2022-08-06T14:48:31.237" v="1710" actId="20577"/>
          <ac:spMkLst>
            <pc:docMk/>
            <pc:sldMk cId="1612612068" sldId="266"/>
            <ac:spMk id="2" creationId="{0BFFB1EB-0CCB-46AD-2090-1C9247CAF39A}"/>
          </ac:spMkLst>
        </pc:spChg>
        <pc:spChg chg="add mod">
          <ac:chgData name="钱 霖奕" userId="d928a817aa094823" providerId="LiveId" clId="{554E2EA7-DE80-644B-B137-6568038A77B9}" dt="2022-08-07T13:56:44.472" v="1883" actId="20577"/>
          <ac:spMkLst>
            <pc:docMk/>
            <pc:sldMk cId="1612612068" sldId="266"/>
            <ac:spMk id="3" creationId="{314665F4-C222-066C-5E62-6E5855A19C5A}"/>
          </ac:spMkLst>
        </pc:spChg>
        <pc:spChg chg="del mod">
          <ac:chgData name="钱 霖奕" userId="d928a817aa094823" providerId="LiveId" clId="{554E2EA7-DE80-644B-B137-6568038A77B9}" dt="2022-08-06T14:48:24.260" v="1696"/>
          <ac:spMkLst>
            <pc:docMk/>
            <pc:sldMk cId="1612612068" sldId="266"/>
            <ac:spMk id="3" creationId="{BC539EF9-D9A2-ABE8-7BC9-432CFD643721}"/>
          </ac:spMkLst>
        </pc:spChg>
        <pc:spChg chg="add mod">
          <ac:chgData name="钱 霖奕" userId="d928a817aa094823" providerId="LiveId" clId="{554E2EA7-DE80-644B-B137-6568038A77B9}" dt="2022-08-06T15:02:25.209" v="1784" actId="58"/>
          <ac:spMkLst>
            <pc:docMk/>
            <pc:sldMk cId="1612612068" sldId="266"/>
            <ac:spMk id="5" creationId="{FB98267D-2A30-43A8-68C2-7726CF693513}"/>
          </ac:spMkLst>
        </pc:spChg>
        <pc:spChg chg="add mod">
          <ac:chgData name="钱 霖奕" userId="d928a817aa094823" providerId="LiveId" clId="{554E2EA7-DE80-644B-B137-6568038A77B9}" dt="2022-08-06T15:03:56.559" v="1800" actId="1076"/>
          <ac:spMkLst>
            <pc:docMk/>
            <pc:sldMk cId="1612612068" sldId="266"/>
            <ac:spMk id="7" creationId="{8B543CCA-5B36-AB15-7D3C-36E4820CE0CC}"/>
          </ac:spMkLst>
        </pc:spChg>
        <pc:spChg chg="add mod">
          <ac:chgData name="钱 霖奕" userId="d928a817aa094823" providerId="LiveId" clId="{554E2EA7-DE80-644B-B137-6568038A77B9}" dt="2022-08-07T13:57:39.155" v="1982" actId="20577"/>
          <ac:spMkLst>
            <pc:docMk/>
            <pc:sldMk cId="1612612068" sldId="266"/>
            <ac:spMk id="8" creationId="{544C1603-FC48-B820-2BB8-4BA6A67C5082}"/>
          </ac:spMkLst>
        </pc:spChg>
        <pc:spChg chg="add mod">
          <ac:chgData name="钱 霖奕" userId="d928a817aa094823" providerId="LiveId" clId="{554E2EA7-DE80-644B-B137-6568038A77B9}" dt="2022-08-07T14:02:22.926" v="2062" actId="20577"/>
          <ac:spMkLst>
            <pc:docMk/>
            <pc:sldMk cId="1612612068" sldId="266"/>
            <ac:spMk id="10" creationId="{2E4C3123-19CB-26D4-76BF-FC5FFCA9D09A}"/>
          </ac:spMkLst>
        </pc:spChg>
        <pc:picChg chg="add mod">
          <ac:chgData name="钱 霖奕" userId="d928a817aa094823" providerId="LiveId" clId="{554E2EA7-DE80-644B-B137-6568038A77B9}" dt="2022-08-06T14:48:24.260" v="1696"/>
          <ac:picMkLst>
            <pc:docMk/>
            <pc:sldMk cId="1612612068" sldId="266"/>
            <ac:picMk id="4" creationId="{6C239FB8-027A-DF29-993B-AB93A1B73A36}"/>
          </ac:picMkLst>
        </pc:picChg>
        <pc:picChg chg="add mod">
          <ac:chgData name="钱 霖奕" userId="d928a817aa094823" providerId="LiveId" clId="{554E2EA7-DE80-644B-B137-6568038A77B9}" dt="2022-08-06T15:02:49.657" v="1787" actId="1076"/>
          <ac:picMkLst>
            <pc:docMk/>
            <pc:sldMk cId="1612612068" sldId="266"/>
            <ac:picMk id="6" creationId="{273884B9-2D90-0B35-8003-69F223D800BC}"/>
          </ac:picMkLst>
        </pc:picChg>
        <pc:picChg chg="add mod">
          <ac:chgData name="钱 霖奕" userId="d928a817aa094823" providerId="LiveId" clId="{554E2EA7-DE80-644B-B137-6568038A77B9}" dt="2022-08-07T14:01:41.845" v="1984" actId="1076"/>
          <ac:picMkLst>
            <pc:docMk/>
            <pc:sldMk cId="1612612068" sldId="266"/>
            <ac:picMk id="9" creationId="{888AFC27-6A17-6D8F-20D0-8253C9827632}"/>
          </ac:picMkLst>
        </pc:picChg>
      </pc:sldChg>
      <pc:sldChg chg="addSp modSp new del mod">
        <pc:chgData name="钱 霖奕" userId="d928a817aa094823" providerId="LiveId" clId="{554E2EA7-DE80-644B-B137-6568038A77B9}" dt="2022-08-14T02:12:42.447" v="10632" actId="2696"/>
        <pc:sldMkLst>
          <pc:docMk/>
          <pc:sldMk cId="1261970472" sldId="267"/>
        </pc:sldMkLst>
        <pc:spChg chg="mod">
          <ac:chgData name="钱 霖奕" userId="d928a817aa094823" providerId="LiveId" clId="{554E2EA7-DE80-644B-B137-6568038A77B9}" dt="2022-08-07T14:10:26.410" v="2066" actId="20577"/>
          <ac:spMkLst>
            <pc:docMk/>
            <pc:sldMk cId="1261970472" sldId="267"/>
            <ac:spMk id="2" creationId="{8EA0498A-12E8-9F80-C9B4-284D267BCB28}"/>
          </ac:spMkLst>
        </pc:spChg>
        <pc:spChg chg="mod">
          <ac:chgData name="钱 霖奕" userId="d928a817aa094823" providerId="LiveId" clId="{554E2EA7-DE80-644B-B137-6568038A77B9}" dt="2022-08-07T14:22:55.879" v="2585" actId="20577"/>
          <ac:spMkLst>
            <pc:docMk/>
            <pc:sldMk cId="1261970472" sldId="267"/>
            <ac:spMk id="3" creationId="{47781558-8721-7120-FCFB-00E63DB5A73E}"/>
          </ac:spMkLst>
        </pc:spChg>
        <pc:picChg chg="add mod">
          <ac:chgData name="钱 霖奕" userId="d928a817aa094823" providerId="LiveId" clId="{554E2EA7-DE80-644B-B137-6568038A77B9}" dt="2022-08-07T14:16:19.058" v="2485" actId="1076"/>
          <ac:picMkLst>
            <pc:docMk/>
            <pc:sldMk cId="1261970472" sldId="267"/>
            <ac:picMk id="4" creationId="{C9762DB0-286F-E21D-60C3-4FDDA18FB97D}"/>
          </ac:picMkLst>
        </pc:picChg>
        <pc:picChg chg="add mod">
          <ac:chgData name="钱 霖奕" userId="d928a817aa094823" providerId="LiveId" clId="{554E2EA7-DE80-644B-B137-6568038A77B9}" dt="2022-08-07T14:22:08.398" v="2530" actId="1076"/>
          <ac:picMkLst>
            <pc:docMk/>
            <pc:sldMk cId="1261970472" sldId="267"/>
            <ac:picMk id="5" creationId="{05C8F0FB-B115-1CF6-4ABC-D6FC396800C3}"/>
          </ac:picMkLst>
        </pc:picChg>
      </pc:sldChg>
      <pc:sldChg chg="modSp new del mod">
        <pc:chgData name="钱 霖奕" userId="d928a817aa094823" providerId="LiveId" clId="{554E2EA7-DE80-644B-B137-6568038A77B9}" dt="2022-08-14T02:12:43.853" v="10633" actId="2696"/>
        <pc:sldMkLst>
          <pc:docMk/>
          <pc:sldMk cId="3255718426" sldId="268"/>
        </pc:sldMkLst>
        <pc:spChg chg="mod">
          <ac:chgData name="钱 霖奕" userId="d928a817aa094823" providerId="LiveId" clId="{554E2EA7-DE80-644B-B137-6568038A77B9}" dt="2022-08-07T14:24:34.737" v="2596" actId="20577"/>
          <ac:spMkLst>
            <pc:docMk/>
            <pc:sldMk cId="3255718426" sldId="268"/>
            <ac:spMk id="2" creationId="{132CD202-4EED-AA64-05A9-7DC70069C63C}"/>
          </ac:spMkLst>
        </pc:spChg>
        <pc:spChg chg="mod">
          <ac:chgData name="钱 霖奕" userId="d928a817aa094823" providerId="LiveId" clId="{554E2EA7-DE80-644B-B137-6568038A77B9}" dt="2022-08-07T14:45:54.668" v="2687" actId="20577"/>
          <ac:spMkLst>
            <pc:docMk/>
            <pc:sldMk cId="3255718426" sldId="268"/>
            <ac:spMk id="3" creationId="{3595D970-0887-286D-5DD8-72E4FD4BEFE3}"/>
          </ac:spMkLst>
        </pc:spChg>
      </pc:sldChg>
      <pc:sldChg chg="addSp delSp modSp new del mod">
        <pc:chgData name="钱 霖奕" userId="d928a817aa094823" providerId="LiveId" clId="{554E2EA7-DE80-644B-B137-6568038A77B9}" dt="2022-08-14T02:33:52.899" v="11324" actId="2696"/>
        <pc:sldMkLst>
          <pc:docMk/>
          <pc:sldMk cId="232360632" sldId="269"/>
        </pc:sldMkLst>
        <pc:spChg chg="mod">
          <ac:chgData name="钱 霖奕" userId="d928a817aa094823" providerId="LiveId" clId="{554E2EA7-DE80-644B-B137-6568038A77B9}" dt="2022-08-07T14:49:28.182" v="2742" actId="20577"/>
          <ac:spMkLst>
            <pc:docMk/>
            <pc:sldMk cId="232360632" sldId="269"/>
            <ac:spMk id="2" creationId="{851DECD9-3712-4454-4A7B-9B627699D86C}"/>
          </ac:spMkLst>
        </pc:spChg>
        <pc:spChg chg="del mod">
          <ac:chgData name="钱 霖奕" userId="d928a817aa094823" providerId="LiveId" clId="{554E2EA7-DE80-644B-B137-6568038A77B9}" dt="2022-08-07T14:46:56.107" v="2690"/>
          <ac:spMkLst>
            <pc:docMk/>
            <pc:sldMk cId="232360632" sldId="269"/>
            <ac:spMk id="3" creationId="{E540320E-76B9-73F6-9FFD-2797ABFCFEA7}"/>
          </ac:spMkLst>
        </pc:spChg>
        <pc:spChg chg="add del mod">
          <ac:chgData name="钱 霖奕" userId="d928a817aa094823" providerId="LiveId" clId="{554E2EA7-DE80-644B-B137-6568038A77B9}" dt="2022-08-07T14:50:19.008" v="2767"/>
          <ac:spMkLst>
            <pc:docMk/>
            <pc:sldMk cId="232360632" sldId="269"/>
            <ac:spMk id="5" creationId="{BA32E9BD-13E6-E8C4-4541-62787F4AB5D4}"/>
          </ac:spMkLst>
        </pc:spChg>
        <pc:spChg chg="add mod">
          <ac:chgData name="钱 霖奕" userId="d928a817aa094823" providerId="LiveId" clId="{554E2EA7-DE80-644B-B137-6568038A77B9}" dt="2022-08-07T14:50:52.764" v="2787" actId="20577"/>
          <ac:spMkLst>
            <pc:docMk/>
            <pc:sldMk cId="232360632" sldId="269"/>
            <ac:spMk id="6" creationId="{BCD6FC1A-DAB3-7769-9F22-353FB063304A}"/>
          </ac:spMkLst>
        </pc:spChg>
        <pc:picChg chg="add mod">
          <ac:chgData name="钱 霖奕" userId="d928a817aa094823" providerId="LiveId" clId="{554E2EA7-DE80-644B-B137-6568038A77B9}" dt="2022-08-07T14:46:56.107" v="2690"/>
          <ac:picMkLst>
            <pc:docMk/>
            <pc:sldMk cId="232360632" sldId="269"/>
            <ac:picMk id="4" creationId="{B0B113CC-8DC2-E9C5-15DB-504840F9E32C}"/>
          </ac:picMkLst>
        </pc:picChg>
      </pc:sldChg>
      <pc:sldChg chg="addSp delSp modSp new del mod">
        <pc:chgData name="钱 霖奕" userId="d928a817aa094823" providerId="LiveId" clId="{554E2EA7-DE80-644B-B137-6568038A77B9}" dt="2022-08-14T02:35:46.223" v="11411" actId="2696"/>
        <pc:sldMkLst>
          <pc:docMk/>
          <pc:sldMk cId="1738559146" sldId="270"/>
        </pc:sldMkLst>
        <pc:spChg chg="mod">
          <ac:chgData name="钱 霖奕" userId="d928a817aa094823" providerId="LiveId" clId="{554E2EA7-DE80-644B-B137-6568038A77B9}" dt="2022-08-07T14:51:06.822" v="2803" actId="20577"/>
          <ac:spMkLst>
            <pc:docMk/>
            <pc:sldMk cId="1738559146" sldId="270"/>
            <ac:spMk id="2" creationId="{7231FEE5-AF53-63A5-8596-B88B7D78033D}"/>
          </ac:spMkLst>
        </pc:spChg>
        <pc:spChg chg="add mod">
          <ac:chgData name="钱 霖奕" userId="d928a817aa094823" providerId="LiveId" clId="{554E2EA7-DE80-644B-B137-6568038A77B9}" dt="2022-08-11T15:21:33.066" v="3222" actId="20577"/>
          <ac:spMkLst>
            <pc:docMk/>
            <pc:sldMk cId="1738559146" sldId="270"/>
            <ac:spMk id="3" creationId="{694F6D28-1297-11AD-DC49-99B4B9FAC6AC}"/>
          </ac:spMkLst>
        </pc:spChg>
        <pc:spChg chg="del mod">
          <ac:chgData name="钱 霖奕" userId="d928a817aa094823" providerId="LiveId" clId="{554E2EA7-DE80-644B-B137-6568038A77B9}" dt="2022-08-11T08:20:42.259" v="2805"/>
          <ac:spMkLst>
            <pc:docMk/>
            <pc:sldMk cId="1738559146" sldId="270"/>
            <ac:spMk id="3" creationId="{793D0468-55B3-38E4-3F90-5DECEC35C342}"/>
          </ac:spMkLst>
        </pc:spChg>
        <pc:spChg chg="add mod">
          <ac:chgData name="钱 霖奕" userId="d928a817aa094823" providerId="LiveId" clId="{554E2EA7-DE80-644B-B137-6568038A77B9}" dt="2022-08-11T08:20:52.412" v="2810" actId="20577"/>
          <ac:spMkLst>
            <pc:docMk/>
            <pc:sldMk cId="1738559146" sldId="270"/>
            <ac:spMk id="5" creationId="{A895E810-0ABE-F269-4551-43E8760959F0}"/>
          </ac:spMkLst>
        </pc:spChg>
        <pc:spChg chg="add mod">
          <ac:chgData name="钱 霖奕" userId="d928a817aa094823" providerId="LiveId" clId="{554E2EA7-DE80-644B-B137-6568038A77B9}" dt="2022-08-11T15:12:20.416" v="2981" actId="1076"/>
          <ac:spMkLst>
            <pc:docMk/>
            <pc:sldMk cId="1738559146" sldId="270"/>
            <ac:spMk id="6" creationId="{E6753C33-F5AD-3578-429D-9A0B9DBA4035}"/>
          </ac:spMkLst>
        </pc:spChg>
        <pc:picChg chg="add mod">
          <ac:chgData name="钱 霖奕" userId="d928a817aa094823" providerId="LiveId" clId="{554E2EA7-DE80-644B-B137-6568038A77B9}" dt="2022-08-11T08:20:42.259" v="2805"/>
          <ac:picMkLst>
            <pc:docMk/>
            <pc:sldMk cId="1738559146" sldId="270"/>
            <ac:picMk id="4" creationId="{AA9D8655-1079-FF64-2F90-FEC5C04769AE}"/>
          </ac:picMkLst>
        </pc:picChg>
      </pc:sldChg>
      <pc:sldChg chg="addSp delSp modSp new mod">
        <pc:chgData name="钱 霖奕" userId="d928a817aa094823" providerId="LiveId" clId="{554E2EA7-DE80-644B-B137-6568038A77B9}" dt="2022-08-16T11:20:10.534" v="12430" actId="1076"/>
        <pc:sldMkLst>
          <pc:docMk/>
          <pc:sldMk cId="1288806881" sldId="271"/>
        </pc:sldMkLst>
        <pc:spChg chg="mod">
          <ac:chgData name="钱 霖奕" userId="d928a817aa094823" providerId="LiveId" clId="{554E2EA7-DE80-644B-B137-6568038A77B9}" dt="2022-08-14T02:35:57.535" v="11432" actId="20577"/>
          <ac:spMkLst>
            <pc:docMk/>
            <pc:sldMk cId="1288806881" sldId="271"/>
            <ac:spMk id="2" creationId="{6B4D3055-B387-CDAB-3AEA-A604FB37B5E2}"/>
          </ac:spMkLst>
        </pc:spChg>
        <pc:spChg chg="del mod">
          <ac:chgData name="钱 霖奕" userId="d928a817aa094823" providerId="LiveId" clId="{554E2EA7-DE80-644B-B137-6568038A77B9}" dt="2022-08-11T08:33:48.578" v="2957"/>
          <ac:spMkLst>
            <pc:docMk/>
            <pc:sldMk cId="1288806881" sldId="271"/>
            <ac:spMk id="3" creationId="{7C9801B4-2820-E6AE-FD70-F76F84FE570B}"/>
          </ac:spMkLst>
        </pc:spChg>
        <pc:spChg chg="add mod">
          <ac:chgData name="钱 霖奕" userId="d928a817aa094823" providerId="LiveId" clId="{554E2EA7-DE80-644B-B137-6568038A77B9}" dt="2022-08-16T11:20:10.534" v="12430" actId="1076"/>
          <ac:spMkLst>
            <pc:docMk/>
            <pc:sldMk cId="1288806881" sldId="271"/>
            <ac:spMk id="3" creationId="{98BB9646-075D-6757-AE15-B30AC3C4E586}"/>
          </ac:spMkLst>
        </pc:spChg>
        <pc:spChg chg="add del mod">
          <ac:chgData name="钱 霖奕" userId="d928a817aa094823" providerId="LiveId" clId="{554E2EA7-DE80-644B-B137-6568038A77B9}" dt="2022-08-11T15:11:17.690" v="2980" actId="478"/>
          <ac:spMkLst>
            <pc:docMk/>
            <pc:sldMk cId="1288806881" sldId="271"/>
            <ac:spMk id="5" creationId="{AEFEB48C-628D-C904-FCF4-17ED23E5CAFF}"/>
          </ac:spMkLst>
        </pc:spChg>
        <pc:spChg chg="add mod">
          <ac:chgData name="钱 霖奕" userId="d928a817aa094823" providerId="LiveId" clId="{554E2EA7-DE80-644B-B137-6568038A77B9}" dt="2022-08-14T02:37:24.087" v="11491" actId="1076"/>
          <ac:spMkLst>
            <pc:docMk/>
            <pc:sldMk cId="1288806881" sldId="271"/>
            <ac:spMk id="5" creationId="{C6613508-25CB-7B7F-0F55-FEC950ED6EF7}"/>
          </ac:spMkLst>
        </pc:spChg>
        <pc:spChg chg="add del mod">
          <ac:chgData name="钱 霖奕" userId="d928a817aa094823" providerId="LiveId" clId="{554E2EA7-DE80-644B-B137-6568038A77B9}" dt="2022-08-11T15:44:57.038" v="3300"/>
          <ac:spMkLst>
            <pc:docMk/>
            <pc:sldMk cId="1288806881" sldId="271"/>
            <ac:spMk id="5" creationId="{C8E3647A-F295-ED9C-1E79-BA3552A85969}"/>
          </ac:spMkLst>
        </pc:spChg>
        <pc:picChg chg="add mod">
          <ac:chgData name="钱 霖奕" userId="d928a817aa094823" providerId="LiveId" clId="{554E2EA7-DE80-644B-B137-6568038A77B9}" dt="2022-08-11T15:25:35.939" v="3223" actId="1076"/>
          <ac:picMkLst>
            <pc:docMk/>
            <pc:sldMk cId="1288806881" sldId="271"/>
            <ac:picMk id="4" creationId="{11649D8C-0368-DEEE-CB81-6B7B9ED0D5D8}"/>
          </ac:picMkLst>
        </pc:picChg>
      </pc:sldChg>
      <pc:sldChg chg="modSp new mod">
        <pc:chgData name="钱 霖奕" userId="d928a817aa094823" providerId="LiveId" clId="{554E2EA7-DE80-644B-B137-6568038A77B9}" dt="2022-08-14T02:59:36.848" v="12368" actId="20577"/>
        <pc:sldMkLst>
          <pc:docMk/>
          <pc:sldMk cId="1033092032" sldId="272"/>
        </pc:sldMkLst>
        <pc:spChg chg="mod">
          <ac:chgData name="钱 霖奕" userId="d928a817aa094823" providerId="LiveId" clId="{554E2EA7-DE80-644B-B137-6568038A77B9}" dt="2022-08-11T15:45:02.058" v="3312" actId="20577"/>
          <ac:spMkLst>
            <pc:docMk/>
            <pc:sldMk cId="1033092032" sldId="272"/>
            <ac:spMk id="2" creationId="{E7579FEC-67A4-13E5-AAEB-01244A60BEA9}"/>
          </ac:spMkLst>
        </pc:spChg>
        <pc:spChg chg="mod">
          <ac:chgData name="钱 霖奕" userId="d928a817aa094823" providerId="LiveId" clId="{554E2EA7-DE80-644B-B137-6568038A77B9}" dt="2022-08-14T02:59:36.848" v="12368" actId="20577"/>
          <ac:spMkLst>
            <pc:docMk/>
            <pc:sldMk cId="1033092032" sldId="272"/>
            <ac:spMk id="3" creationId="{52B6FB1E-F791-62E5-11AF-3A64BF54734B}"/>
          </ac:spMkLst>
        </pc:spChg>
      </pc:sldChg>
      <pc:sldChg chg="new del">
        <pc:chgData name="钱 霖奕" userId="d928a817aa094823" providerId="LiveId" clId="{554E2EA7-DE80-644B-B137-6568038A77B9}" dt="2022-08-12T14:52:56.148" v="3645" actId="2696"/>
        <pc:sldMkLst>
          <pc:docMk/>
          <pc:sldMk cId="364576376" sldId="273"/>
        </pc:sldMkLst>
      </pc:sldChg>
      <pc:sldChg chg="add del setBg">
        <pc:chgData name="钱 霖奕" userId="d928a817aa094823" providerId="LiveId" clId="{554E2EA7-DE80-644B-B137-6568038A77B9}" dt="2022-08-12T14:53:13.875" v="3647" actId="2696"/>
        <pc:sldMkLst>
          <pc:docMk/>
          <pc:sldMk cId="780067952" sldId="273"/>
        </pc:sldMkLst>
      </pc:sldChg>
      <pc:sldChg chg="modSp new mod">
        <pc:chgData name="钱 霖奕" userId="d928a817aa094823" providerId="LiveId" clId="{554E2EA7-DE80-644B-B137-6568038A77B9}" dt="2022-08-13T07:53:13.139" v="4466" actId="20577"/>
        <pc:sldMkLst>
          <pc:docMk/>
          <pc:sldMk cId="1121480370" sldId="273"/>
        </pc:sldMkLst>
        <pc:spChg chg="mod">
          <ac:chgData name="钱 霖奕" userId="d928a817aa094823" providerId="LiveId" clId="{554E2EA7-DE80-644B-B137-6568038A77B9}" dt="2022-08-13T07:41:25.434" v="4227" actId="2711"/>
          <ac:spMkLst>
            <pc:docMk/>
            <pc:sldMk cId="1121480370" sldId="273"/>
            <ac:spMk id="2" creationId="{3FCB3968-7049-7988-4C62-0DDD3239857A}"/>
          </ac:spMkLst>
        </pc:spChg>
        <pc:spChg chg="mod">
          <ac:chgData name="钱 霖奕" userId="d928a817aa094823" providerId="LiveId" clId="{554E2EA7-DE80-644B-B137-6568038A77B9}" dt="2022-08-13T07:53:13.139" v="4466" actId="20577"/>
          <ac:spMkLst>
            <pc:docMk/>
            <pc:sldMk cId="1121480370" sldId="273"/>
            <ac:spMk id="3" creationId="{5C121501-F249-54FA-0482-0C7093FD968D}"/>
          </ac:spMkLst>
        </pc:spChg>
      </pc:sldChg>
      <pc:sldChg chg="modSp new mod">
        <pc:chgData name="钱 霖奕" userId="d928a817aa094823" providerId="LiveId" clId="{554E2EA7-DE80-644B-B137-6568038A77B9}" dt="2022-08-14T02:53:58.196" v="12073" actId="20577"/>
        <pc:sldMkLst>
          <pc:docMk/>
          <pc:sldMk cId="3697872608" sldId="274"/>
        </pc:sldMkLst>
        <pc:spChg chg="mod">
          <ac:chgData name="钱 霖奕" userId="d928a817aa094823" providerId="LiveId" clId="{554E2EA7-DE80-644B-B137-6568038A77B9}" dt="2022-08-13T07:43:16.094" v="4254" actId="108"/>
          <ac:spMkLst>
            <pc:docMk/>
            <pc:sldMk cId="3697872608" sldId="274"/>
            <ac:spMk id="2" creationId="{59B3B4D0-9AC0-85CB-C740-6C89BFDA4097}"/>
          </ac:spMkLst>
        </pc:spChg>
        <pc:spChg chg="mod">
          <ac:chgData name="钱 霖奕" userId="d928a817aa094823" providerId="LiveId" clId="{554E2EA7-DE80-644B-B137-6568038A77B9}" dt="2022-08-14T02:53:58.196" v="12073" actId="20577"/>
          <ac:spMkLst>
            <pc:docMk/>
            <pc:sldMk cId="3697872608" sldId="274"/>
            <ac:spMk id="3" creationId="{504A44D1-6592-6C0F-B646-4F855D45B54F}"/>
          </ac:spMkLst>
        </pc:spChg>
      </pc:sldChg>
      <pc:sldChg chg="modSp new mod">
        <pc:chgData name="钱 霖奕" userId="d928a817aa094823" providerId="LiveId" clId="{554E2EA7-DE80-644B-B137-6568038A77B9}" dt="2022-08-16T11:00:33.666" v="12394" actId="20577"/>
        <pc:sldMkLst>
          <pc:docMk/>
          <pc:sldMk cId="2584545648" sldId="275"/>
        </pc:sldMkLst>
        <pc:spChg chg="mod">
          <ac:chgData name="钱 霖奕" userId="d928a817aa094823" providerId="LiveId" clId="{554E2EA7-DE80-644B-B137-6568038A77B9}" dt="2022-08-13T15:31:20.977" v="9665" actId="20577"/>
          <ac:spMkLst>
            <pc:docMk/>
            <pc:sldMk cId="2584545648" sldId="275"/>
            <ac:spMk id="2" creationId="{8E752534-9F16-2BB6-93F1-DFDE495C3A4A}"/>
          </ac:spMkLst>
        </pc:spChg>
        <pc:spChg chg="mod">
          <ac:chgData name="钱 霖奕" userId="d928a817aa094823" providerId="LiveId" clId="{554E2EA7-DE80-644B-B137-6568038A77B9}" dt="2022-08-16T11:00:33.666" v="12394" actId="20577"/>
          <ac:spMkLst>
            <pc:docMk/>
            <pc:sldMk cId="2584545648" sldId="275"/>
            <ac:spMk id="3" creationId="{8D3ED66A-9556-3EF7-E824-EA0C912A258F}"/>
          </ac:spMkLst>
        </pc:spChg>
      </pc:sldChg>
      <pc:sldChg chg="modSp new mod">
        <pc:chgData name="钱 霖奕" userId="d928a817aa094823" providerId="LiveId" clId="{554E2EA7-DE80-644B-B137-6568038A77B9}" dt="2022-08-16T11:02:14.003" v="12411" actId="20577"/>
        <pc:sldMkLst>
          <pc:docMk/>
          <pc:sldMk cId="761627530" sldId="276"/>
        </pc:sldMkLst>
        <pc:spChg chg="mod">
          <ac:chgData name="钱 霖奕" userId="d928a817aa094823" providerId="LiveId" clId="{554E2EA7-DE80-644B-B137-6568038A77B9}" dt="2022-08-13T08:26:13.671" v="5325" actId="20577"/>
          <ac:spMkLst>
            <pc:docMk/>
            <pc:sldMk cId="761627530" sldId="276"/>
            <ac:spMk id="2" creationId="{BFBFC69E-A847-667A-8CCB-1AD9764659E0}"/>
          </ac:spMkLst>
        </pc:spChg>
        <pc:spChg chg="mod">
          <ac:chgData name="钱 霖奕" userId="d928a817aa094823" providerId="LiveId" clId="{554E2EA7-DE80-644B-B137-6568038A77B9}" dt="2022-08-16T11:02:14.003" v="12411" actId="20577"/>
          <ac:spMkLst>
            <pc:docMk/>
            <pc:sldMk cId="761627530" sldId="276"/>
            <ac:spMk id="3" creationId="{2BCDEE75-1E69-6286-16E0-AB428BF6C4AA}"/>
          </ac:spMkLst>
        </pc:spChg>
      </pc:sldChg>
      <pc:sldChg chg="addSp delSp modSp new mod ord">
        <pc:chgData name="钱 霖奕" userId="d928a817aa094823" providerId="LiveId" clId="{554E2EA7-DE80-644B-B137-6568038A77B9}" dt="2022-08-13T11:19:07.382" v="6217" actId="20577"/>
        <pc:sldMkLst>
          <pc:docMk/>
          <pc:sldMk cId="3411829758" sldId="277"/>
        </pc:sldMkLst>
        <pc:spChg chg="mod">
          <ac:chgData name="钱 霖奕" userId="d928a817aa094823" providerId="LiveId" clId="{554E2EA7-DE80-644B-B137-6568038A77B9}" dt="2022-08-13T08:50:19.310" v="5862" actId="20577"/>
          <ac:spMkLst>
            <pc:docMk/>
            <pc:sldMk cId="3411829758" sldId="277"/>
            <ac:spMk id="2" creationId="{091368D9-CE89-B63F-AC02-7D8FD4E1286A}"/>
          </ac:spMkLst>
        </pc:spChg>
        <pc:spChg chg="mod">
          <ac:chgData name="钱 霖奕" userId="d928a817aa094823" providerId="LiveId" clId="{554E2EA7-DE80-644B-B137-6568038A77B9}" dt="2022-08-13T11:19:07.382" v="6217" actId="20577"/>
          <ac:spMkLst>
            <pc:docMk/>
            <pc:sldMk cId="3411829758" sldId="277"/>
            <ac:spMk id="3" creationId="{52B9B3EB-A1F0-7384-7A85-04967D0E1E6E}"/>
          </ac:spMkLst>
        </pc:spChg>
        <pc:spChg chg="add del mod">
          <ac:chgData name="钱 霖奕" userId="d928a817aa094823" providerId="LiveId" clId="{554E2EA7-DE80-644B-B137-6568038A77B9}" dt="2022-08-13T09:38:47.384" v="5929"/>
          <ac:spMkLst>
            <pc:docMk/>
            <pc:sldMk cId="3411829758" sldId="277"/>
            <ac:spMk id="4" creationId="{C0EDB027-22C6-AEAD-1209-B3CFC061FEB5}"/>
          </ac:spMkLst>
        </pc:spChg>
        <pc:spChg chg="add del mod">
          <ac:chgData name="钱 霖奕" userId="d928a817aa094823" providerId="LiveId" clId="{554E2EA7-DE80-644B-B137-6568038A77B9}" dt="2022-08-13T09:39:56.768" v="5987"/>
          <ac:spMkLst>
            <pc:docMk/>
            <pc:sldMk cId="3411829758" sldId="277"/>
            <ac:spMk id="5" creationId="{6A276E35-5AFE-D65B-6117-95092F53CD39}"/>
          </ac:spMkLst>
        </pc:spChg>
        <pc:spChg chg="add del mod">
          <ac:chgData name="钱 霖奕" userId="d928a817aa094823" providerId="LiveId" clId="{554E2EA7-DE80-644B-B137-6568038A77B9}" dt="2022-08-13T09:43:01.833" v="6074"/>
          <ac:spMkLst>
            <pc:docMk/>
            <pc:sldMk cId="3411829758" sldId="277"/>
            <ac:spMk id="6" creationId="{911179D8-FF73-E134-1B2F-4C69C7D7CE62}"/>
          </ac:spMkLst>
        </pc:spChg>
        <pc:picChg chg="add del">
          <ac:chgData name="钱 霖奕" userId="d928a817aa094823" providerId="LiveId" clId="{554E2EA7-DE80-644B-B137-6568038A77B9}" dt="2022-08-13T11:18:35.572" v="6203"/>
          <ac:picMkLst>
            <pc:docMk/>
            <pc:sldMk cId="3411829758" sldId="277"/>
            <ac:picMk id="7" creationId="{924B6EE7-35FC-FA2A-D64B-38DDBAA084DA}"/>
          </ac:picMkLst>
        </pc:picChg>
      </pc:sldChg>
      <pc:sldChg chg="addSp delSp modSp new mod">
        <pc:chgData name="钱 霖奕" userId="d928a817aa094823" providerId="LiveId" clId="{554E2EA7-DE80-644B-B137-6568038A77B9}" dt="2022-08-13T15:42:54.283" v="9997" actId="2711"/>
        <pc:sldMkLst>
          <pc:docMk/>
          <pc:sldMk cId="3814232278" sldId="278"/>
        </pc:sldMkLst>
        <pc:spChg chg="mod">
          <ac:chgData name="钱 霖奕" userId="d928a817aa094823" providerId="LiveId" clId="{554E2EA7-DE80-644B-B137-6568038A77B9}" dt="2022-08-13T11:20:25.601" v="6274" actId="20577"/>
          <ac:spMkLst>
            <pc:docMk/>
            <pc:sldMk cId="3814232278" sldId="278"/>
            <ac:spMk id="2" creationId="{03BCD6CF-9BD5-72E0-2011-F5D6676B24AC}"/>
          </ac:spMkLst>
        </pc:spChg>
        <pc:spChg chg="mod">
          <ac:chgData name="钱 霖奕" userId="d928a817aa094823" providerId="LiveId" clId="{554E2EA7-DE80-644B-B137-6568038A77B9}" dt="2022-08-13T15:42:54.283" v="9997" actId="2711"/>
          <ac:spMkLst>
            <pc:docMk/>
            <pc:sldMk cId="3814232278" sldId="278"/>
            <ac:spMk id="3" creationId="{8DDA5E10-E7DD-68E3-D1C1-EE0A0794C0EF}"/>
          </ac:spMkLst>
        </pc:spChg>
        <pc:spChg chg="add mod">
          <ac:chgData name="钱 霖奕" userId="d928a817aa094823" providerId="LiveId" clId="{554E2EA7-DE80-644B-B137-6568038A77B9}" dt="2022-08-13T11:27:03.943" v="6305" actId="767"/>
          <ac:spMkLst>
            <pc:docMk/>
            <pc:sldMk cId="3814232278" sldId="278"/>
            <ac:spMk id="5" creationId="{710C3751-88B2-03D3-22BE-45AF5B075A8C}"/>
          </ac:spMkLst>
        </pc:spChg>
        <pc:picChg chg="add del mod">
          <ac:chgData name="钱 霖奕" userId="d928a817aa094823" providerId="LiveId" clId="{554E2EA7-DE80-644B-B137-6568038A77B9}" dt="2022-08-13T12:09:14.630" v="6603" actId="478"/>
          <ac:picMkLst>
            <pc:docMk/>
            <pc:sldMk cId="3814232278" sldId="278"/>
            <ac:picMk id="4" creationId="{660CB9CD-7FCE-06D0-2743-11E5C77404CA}"/>
          </ac:picMkLst>
        </pc:picChg>
        <pc:picChg chg="add del">
          <ac:chgData name="钱 霖奕" userId="d928a817aa094823" providerId="LiveId" clId="{554E2EA7-DE80-644B-B137-6568038A77B9}" dt="2022-08-13T12:26:51.631" v="7010"/>
          <ac:picMkLst>
            <pc:docMk/>
            <pc:sldMk cId="3814232278" sldId="278"/>
            <ac:picMk id="6" creationId="{43FF06E3-BA2D-0BE6-61AF-F44E80CA3546}"/>
          </ac:picMkLst>
        </pc:picChg>
        <pc:picChg chg="add del">
          <ac:chgData name="钱 霖奕" userId="d928a817aa094823" providerId="LiveId" clId="{554E2EA7-DE80-644B-B137-6568038A77B9}" dt="2022-08-13T12:27:09.662" v="7015"/>
          <ac:picMkLst>
            <pc:docMk/>
            <pc:sldMk cId="3814232278" sldId="278"/>
            <ac:picMk id="7" creationId="{EE5717A7-7AA9-4605-9EAA-DA2D328A5EA4}"/>
          </ac:picMkLst>
        </pc:picChg>
        <pc:picChg chg="add del">
          <ac:chgData name="钱 霖奕" userId="d928a817aa094823" providerId="LiveId" clId="{554E2EA7-DE80-644B-B137-6568038A77B9}" dt="2022-08-13T12:27:13.653" v="7017"/>
          <ac:picMkLst>
            <pc:docMk/>
            <pc:sldMk cId="3814232278" sldId="278"/>
            <ac:picMk id="8" creationId="{99DB59E7-9E47-1A16-6026-ABB5D0EB6C2C}"/>
          </ac:picMkLst>
        </pc:picChg>
      </pc:sldChg>
      <pc:sldChg chg="modSp new mod">
        <pc:chgData name="钱 霖奕" userId="d928a817aa094823" providerId="LiveId" clId="{554E2EA7-DE80-644B-B137-6568038A77B9}" dt="2022-08-13T12:57:48.759" v="7818" actId="20577"/>
        <pc:sldMkLst>
          <pc:docMk/>
          <pc:sldMk cId="2192496550" sldId="279"/>
        </pc:sldMkLst>
        <pc:spChg chg="mod">
          <ac:chgData name="钱 霖奕" userId="d928a817aa094823" providerId="LiveId" clId="{554E2EA7-DE80-644B-B137-6568038A77B9}" dt="2022-08-13T12:35:03.024" v="7236" actId="20577"/>
          <ac:spMkLst>
            <pc:docMk/>
            <pc:sldMk cId="2192496550" sldId="279"/>
            <ac:spMk id="2" creationId="{7EA01E10-790A-0506-B3B1-21D17B31814E}"/>
          </ac:spMkLst>
        </pc:spChg>
        <pc:spChg chg="mod">
          <ac:chgData name="钱 霖奕" userId="d928a817aa094823" providerId="LiveId" clId="{554E2EA7-DE80-644B-B137-6568038A77B9}" dt="2022-08-13T12:57:48.759" v="7818" actId="20577"/>
          <ac:spMkLst>
            <pc:docMk/>
            <pc:sldMk cId="2192496550" sldId="279"/>
            <ac:spMk id="3" creationId="{F7F3BB71-4A4A-DA8B-9EE5-5DFFCE06C947}"/>
          </ac:spMkLst>
        </pc:spChg>
      </pc:sldChg>
      <pc:sldChg chg="addSp delSp modSp new mod">
        <pc:chgData name="钱 霖奕" userId="d928a817aa094823" providerId="LiveId" clId="{554E2EA7-DE80-644B-B137-6568038A77B9}" dt="2022-08-13T14:39:39.533" v="8605" actId="20577"/>
        <pc:sldMkLst>
          <pc:docMk/>
          <pc:sldMk cId="1324182486" sldId="280"/>
        </pc:sldMkLst>
        <pc:spChg chg="mod">
          <ac:chgData name="钱 霖奕" userId="d928a817aa094823" providerId="LiveId" clId="{554E2EA7-DE80-644B-B137-6568038A77B9}" dt="2022-08-13T12:45:42.206" v="7694" actId="20577"/>
          <ac:spMkLst>
            <pc:docMk/>
            <pc:sldMk cId="1324182486" sldId="280"/>
            <ac:spMk id="2" creationId="{241659CC-9C5F-FDF5-5ABA-421B0D36C062}"/>
          </ac:spMkLst>
        </pc:spChg>
        <pc:spChg chg="mod">
          <ac:chgData name="钱 霖奕" userId="d928a817aa094823" providerId="LiveId" clId="{554E2EA7-DE80-644B-B137-6568038A77B9}" dt="2022-08-13T14:39:39.533" v="8605" actId="20577"/>
          <ac:spMkLst>
            <pc:docMk/>
            <pc:sldMk cId="1324182486" sldId="280"/>
            <ac:spMk id="3" creationId="{02B676D7-A73A-612C-223C-36FD96C40D7F}"/>
          </ac:spMkLst>
        </pc:spChg>
        <pc:picChg chg="add del">
          <ac:chgData name="钱 霖奕" userId="d928a817aa094823" providerId="LiveId" clId="{554E2EA7-DE80-644B-B137-6568038A77B9}" dt="2022-08-13T13:00:57.652" v="7929"/>
          <ac:picMkLst>
            <pc:docMk/>
            <pc:sldMk cId="1324182486" sldId="280"/>
            <ac:picMk id="4" creationId="{047EC5A9-DEE8-4B10-CB3D-416FE3222295}"/>
          </ac:picMkLst>
        </pc:picChg>
        <pc:picChg chg="add del">
          <ac:chgData name="钱 霖奕" userId="d928a817aa094823" providerId="LiveId" clId="{554E2EA7-DE80-644B-B137-6568038A77B9}" dt="2022-08-13T13:01:05.273" v="7931"/>
          <ac:picMkLst>
            <pc:docMk/>
            <pc:sldMk cId="1324182486" sldId="280"/>
            <ac:picMk id="5" creationId="{BB1B68D8-FD7A-E772-E898-D1449991920C}"/>
          </ac:picMkLst>
        </pc:picChg>
        <pc:picChg chg="add del">
          <ac:chgData name="钱 霖奕" userId="d928a817aa094823" providerId="LiveId" clId="{554E2EA7-DE80-644B-B137-6568038A77B9}" dt="2022-08-13T13:01:09.014" v="7934"/>
          <ac:picMkLst>
            <pc:docMk/>
            <pc:sldMk cId="1324182486" sldId="280"/>
            <ac:picMk id="6" creationId="{96E86BBA-9BED-7950-9BED-2410F74F2112}"/>
          </ac:picMkLst>
        </pc:picChg>
        <pc:picChg chg="add del">
          <ac:chgData name="钱 霖奕" userId="d928a817aa094823" providerId="LiveId" clId="{554E2EA7-DE80-644B-B137-6568038A77B9}" dt="2022-08-13T14:39:16.590" v="8603"/>
          <ac:picMkLst>
            <pc:docMk/>
            <pc:sldMk cId="1324182486" sldId="280"/>
            <ac:picMk id="7" creationId="{8771B1E5-EB6A-0E81-F756-63194788888A}"/>
          </ac:picMkLst>
        </pc:picChg>
      </pc:sldChg>
      <pc:sldChg chg="addSp delSp modSp add mod">
        <pc:chgData name="钱 霖奕" userId="d928a817aa094823" providerId="LiveId" clId="{554E2EA7-DE80-644B-B137-6568038A77B9}" dt="2022-08-13T14:39:45.139" v="8606" actId="20577"/>
        <pc:sldMkLst>
          <pc:docMk/>
          <pc:sldMk cId="1699016561" sldId="281"/>
        </pc:sldMkLst>
        <pc:spChg chg="mod">
          <ac:chgData name="钱 霖奕" userId="d928a817aa094823" providerId="LiveId" clId="{554E2EA7-DE80-644B-B137-6568038A77B9}" dt="2022-08-13T14:39:45.139" v="8606" actId="20577"/>
          <ac:spMkLst>
            <pc:docMk/>
            <pc:sldMk cId="1699016561" sldId="281"/>
            <ac:spMk id="3" creationId="{02B676D7-A73A-612C-223C-36FD96C40D7F}"/>
          </ac:spMkLst>
        </pc:spChg>
        <pc:picChg chg="add del mod">
          <ac:chgData name="钱 霖奕" userId="d928a817aa094823" providerId="LiveId" clId="{554E2EA7-DE80-644B-B137-6568038A77B9}" dt="2022-08-13T13:04:16.855" v="7973" actId="478"/>
          <ac:picMkLst>
            <pc:docMk/>
            <pc:sldMk cId="1699016561" sldId="281"/>
            <ac:picMk id="4" creationId="{1539BF6F-504C-E74F-AD80-D874DEBA7FCC}"/>
          </ac:picMkLst>
        </pc:picChg>
        <pc:picChg chg="add del">
          <ac:chgData name="钱 霖奕" userId="d928a817aa094823" providerId="LiveId" clId="{554E2EA7-DE80-644B-B137-6568038A77B9}" dt="2022-08-13T14:15:47.848" v="7984"/>
          <ac:picMkLst>
            <pc:docMk/>
            <pc:sldMk cId="1699016561" sldId="281"/>
            <ac:picMk id="5" creationId="{F8A5B1C9-BDF8-CD47-7788-3CEDCFCDE848}"/>
          </ac:picMkLst>
        </pc:picChg>
        <pc:picChg chg="add del">
          <ac:chgData name="钱 霖奕" userId="d928a817aa094823" providerId="LiveId" clId="{554E2EA7-DE80-644B-B137-6568038A77B9}" dt="2022-08-13T14:15:54.421" v="7987"/>
          <ac:picMkLst>
            <pc:docMk/>
            <pc:sldMk cId="1699016561" sldId="281"/>
            <ac:picMk id="6" creationId="{465A4567-CC7A-270F-3775-11ABC417CA6A}"/>
          </ac:picMkLst>
        </pc:picChg>
        <pc:picChg chg="add del">
          <ac:chgData name="钱 霖奕" userId="d928a817aa094823" providerId="LiveId" clId="{554E2EA7-DE80-644B-B137-6568038A77B9}" dt="2022-08-13T14:15:58.031" v="7989"/>
          <ac:picMkLst>
            <pc:docMk/>
            <pc:sldMk cId="1699016561" sldId="281"/>
            <ac:picMk id="7" creationId="{D1765D01-5ACC-3173-0E22-1AEA1C64AF56}"/>
          </ac:picMkLst>
        </pc:picChg>
        <pc:picChg chg="add del">
          <ac:chgData name="钱 霖奕" userId="d928a817aa094823" providerId="LiveId" clId="{554E2EA7-DE80-644B-B137-6568038A77B9}" dt="2022-08-13T14:21:01.908" v="8171"/>
          <ac:picMkLst>
            <pc:docMk/>
            <pc:sldMk cId="1699016561" sldId="281"/>
            <ac:picMk id="8" creationId="{202E7740-F1C5-D3C2-EFE5-B3B6CAA02367}"/>
          </ac:picMkLst>
        </pc:picChg>
        <pc:picChg chg="add del">
          <ac:chgData name="钱 霖奕" userId="d928a817aa094823" providerId="LiveId" clId="{554E2EA7-DE80-644B-B137-6568038A77B9}" dt="2022-08-13T14:21:12.855" v="8174"/>
          <ac:picMkLst>
            <pc:docMk/>
            <pc:sldMk cId="1699016561" sldId="281"/>
            <ac:picMk id="9" creationId="{0CF46971-F01B-1E32-4BEF-25D8DA1488A3}"/>
          </ac:picMkLst>
        </pc:picChg>
        <pc:picChg chg="add del">
          <ac:chgData name="钱 霖奕" userId="d928a817aa094823" providerId="LiveId" clId="{554E2EA7-DE80-644B-B137-6568038A77B9}" dt="2022-08-13T14:38:32.381" v="8594"/>
          <ac:picMkLst>
            <pc:docMk/>
            <pc:sldMk cId="1699016561" sldId="281"/>
            <ac:picMk id="10" creationId="{7A789DFF-230E-9B9E-0ECF-76D8577734D8}"/>
          </ac:picMkLst>
        </pc:picChg>
        <pc:picChg chg="add del">
          <ac:chgData name="钱 霖奕" userId="d928a817aa094823" providerId="LiveId" clId="{554E2EA7-DE80-644B-B137-6568038A77B9}" dt="2022-08-13T14:38:37.323" v="8597"/>
          <ac:picMkLst>
            <pc:docMk/>
            <pc:sldMk cId="1699016561" sldId="281"/>
            <ac:picMk id="11" creationId="{7EAA5070-B5FC-696C-4671-F2F51507CEC9}"/>
          </ac:picMkLst>
        </pc:picChg>
        <pc:picChg chg="add del">
          <ac:chgData name="钱 霖奕" userId="d928a817aa094823" providerId="LiveId" clId="{554E2EA7-DE80-644B-B137-6568038A77B9}" dt="2022-08-13T14:38:39.725" v="8599"/>
          <ac:picMkLst>
            <pc:docMk/>
            <pc:sldMk cId="1699016561" sldId="281"/>
            <ac:picMk id="12" creationId="{BF348145-4FAD-E609-9988-7EE53BA8867A}"/>
          </ac:picMkLst>
        </pc:picChg>
      </pc:sldChg>
      <pc:sldChg chg="addSp delSp modSp new mod">
        <pc:chgData name="钱 霖奕" userId="d928a817aa094823" providerId="LiveId" clId="{554E2EA7-DE80-644B-B137-6568038A77B9}" dt="2022-08-13T14:38:21.619" v="8592" actId="20577"/>
        <pc:sldMkLst>
          <pc:docMk/>
          <pc:sldMk cId="4104468989" sldId="282"/>
        </pc:sldMkLst>
        <pc:spChg chg="mod">
          <ac:chgData name="钱 霖奕" userId="d928a817aa094823" providerId="LiveId" clId="{554E2EA7-DE80-644B-B137-6568038A77B9}" dt="2022-08-13T14:25:53.603" v="8295" actId="20577"/>
          <ac:spMkLst>
            <pc:docMk/>
            <pc:sldMk cId="4104468989" sldId="282"/>
            <ac:spMk id="2" creationId="{8CBAC3DE-E776-C7CC-920F-846ED2545E59}"/>
          </ac:spMkLst>
        </pc:spChg>
        <pc:spChg chg="mod">
          <ac:chgData name="钱 霖奕" userId="d928a817aa094823" providerId="LiveId" clId="{554E2EA7-DE80-644B-B137-6568038A77B9}" dt="2022-08-13T14:38:21.619" v="8592" actId="20577"/>
          <ac:spMkLst>
            <pc:docMk/>
            <pc:sldMk cId="4104468989" sldId="282"/>
            <ac:spMk id="3" creationId="{5AEE36FF-F5A8-30E0-69C7-C8F681F062B5}"/>
          </ac:spMkLst>
        </pc:spChg>
        <pc:spChg chg="add del mod">
          <ac:chgData name="钱 霖奕" userId="d928a817aa094823" providerId="LiveId" clId="{554E2EA7-DE80-644B-B137-6568038A77B9}" dt="2022-08-13T14:27:24.692" v="8318"/>
          <ac:spMkLst>
            <pc:docMk/>
            <pc:sldMk cId="4104468989" sldId="282"/>
            <ac:spMk id="4" creationId="{9263A747-6D5E-9F86-808E-4312DD27267B}"/>
          </ac:spMkLst>
        </pc:spChg>
        <pc:picChg chg="add del">
          <ac:chgData name="钱 霖奕" userId="d928a817aa094823" providerId="LiveId" clId="{554E2EA7-DE80-644B-B137-6568038A77B9}" dt="2022-08-13T14:27:21.908" v="8316"/>
          <ac:picMkLst>
            <pc:docMk/>
            <pc:sldMk cId="4104468989" sldId="282"/>
            <ac:picMk id="5" creationId="{6862C0D4-2004-2596-A689-CF5A409CD643}"/>
          </ac:picMkLst>
        </pc:picChg>
        <pc:picChg chg="add del">
          <ac:chgData name="钱 霖奕" userId="d928a817aa094823" providerId="LiveId" clId="{554E2EA7-DE80-644B-B137-6568038A77B9}" dt="2022-08-13T14:37:59.431" v="8580"/>
          <ac:picMkLst>
            <pc:docMk/>
            <pc:sldMk cId="4104468989" sldId="282"/>
            <ac:picMk id="6" creationId="{4C0602AE-8851-7005-9E68-41365CDB9B8C}"/>
          </ac:picMkLst>
        </pc:picChg>
        <pc:picChg chg="add del">
          <ac:chgData name="钱 霖奕" userId="d928a817aa094823" providerId="LiveId" clId="{554E2EA7-DE80-644B-B137-6568038A77B9}" dt="2022-08-13T14:38:06.006" v="8582"/>
          <ac:picMkLst>
            <pc:docMk/>
            <pc:sldMk cId="4104468989" sldId="282"/>
            <ac:picMk id="7" creationId="{4E858DFB-803A-0F93-AC97-87808401B7B6}"/>
          </ac:picMkLst>
        </pc:picChg>
      </pc:sldChg>
      <pc:sldChg chg="modSp new mod">
        <pc:chgData name="钱 霖奕" userId="d928a817aa094823" providerId="LiveId" clId="{554E2EA7-DE80-644B-B137-6568038A77B9}" dt="2022-08-13T15:32:48.285" v="9702" actId="20577"/>
        <pc:sldMkLst>
          <pc:docMk/>
          <pc:sldMk cId="915415212" sldId="283"/>
        </pc:sldMkLst>
        <pc:spChg chg="mod">
          <ac:chgData name="钱 霖奕" userId="d928a817aa094823" providerId="LiveId" clId="{554E2EA7-DE80-644B-B137-6568038A77B9}" dt="2022-08-13T15:32:38.732" v="9693" actId="20577"/>
          <ac:spMkLst>
            <pc:docMk/>
            <pc:sldMk cId="915415212" sldId="283"/>
            <ac:spMk id="2" creationId="{7D9D94C6-5AA9-20A4-05EB-A2A2E7B42D52}"/>
          </ac:spMkLst>
        </pc:spChg>
        <pc:spChg chg="mod">
          <ac:chgData name="钱 霖奕" userId="d928a817aa094823" providerId="LiveId" clId="{554E2EA7-DE80-644B-B137-6568038A77B9}" dt="2022-08-13T15:32:48.285" v="9702" actId="20577"/>
          <ac:spMkLst>
            <pc:docMk/>
            <pc:sldMk cId="915415212" sldId="283"/>
            <ac:spMk id="3" creationId="{04869F3B-10C2-097A-DAA9-0D5600F366D4}"/>
          </ac:spMkLst>
        </pc:spChg>
      </pc:sldChg>
      <pc:sldChg chg="modSp new mod">
        <pc:chgData name="钱 霖奕" userId="d928a817aa094823" providerId="LiveId" clId="{554E2EA7-DE80-644B-B137-6568038A77B9}" dt="2022-08-16T11:14:34.545" v="12427" actId="20577"/>
        <pc:sldMkLst>
          <pc:docMk/>
          <pc:sldMk cId="1279562446" sldId="284"/>
        </pc:sldMkLst>
        <pc:spChg chg="mod">
          <ac:chgData name="钱 霖奕" userId="d928a817aa094823" providerId="LiveId" clId="{554E2EA7-DE80-644B-B137-6568038A77B9}" dt="2022-08-13T15:33:12.906" v="9717" actId="2711"/>
          <ac:spMkLst>
            <pc:docMk/>
            <pc:sldMk cId="1279562446" sldId="284"/>
            <ac:spMk id="2" creationId="{99063156-C547-84B5-B773-CB4CF7630DCD}"/>
          </ac:spMkLst>
        </pc:spChg>
        <pc:spChg chg="mod">
          <ac:chgData name="钱 霖奕" userId="d928a817aa094823" providerId="LiveId" clId="{554E2EA7-DE80-644B-B137-6568038A77B9}" dt="2022-08-16T11:14:34.545" v="12427" actId="20577"/>
          <ac:spMkLst>
            <pc:docMk/>
            <pc:sldMk cId="1279562446" sldId="284"/>
            <ac:spMk id="3" creationId="{20715AF3-BF3A-4D8E-182F-45C84D4367B7}"/>
          </ac:spMkLst>
        </pc:spChg>
      </pc:sldChg>
      <pc:sldChg chg="modSp new mod">
        <pc:chgData name="钱 霖奕" userId="d928a817aa094823" providerId="LiveId" clId="{554E2EA7-DE80-644B-B137-6568038A77B9}" dt="2022-08-13T15:45:17.742" v="10066" actId="20577"/>
        <pc:sldMkLst>
          <pc:docMk/>
          <pc:sldMk cId="3200741199" sldId="285"/>
        </pc:sldMkLst>
        <pc:spChg chg="mod">
          <ac:chgData name="钱 霖奕" userId="d928a817aa094823" providerId="LiveId" clId="{554E2EA7-DE80-644B-B137-6568038A77B9}" dt="2022-08-13T15:35:00.721" v="9758" actId="2711"/>
          <ac:spMkLst>
            <pc:docMk/>
            <pc:sldMk cId="3200741199" sldId="285"/>
            <ac:spMk id="2" creationId="{4121AE91-0600-1CBE-2B32-47DF21FBCBE1}"/>
          </ac:spMkLst>
        </pc:spChg>
        <pc:spChg chg="mod">
          <ac:chgData name="钱 霖奕" userId="d928a817aa094823" providerId="LiveId" clId="{554E2EA7-DE80-644B-B137-6568038A77B9}" dt="2022-08-13T15:45:17.742" v="10066" actId="20577"/>
          <ac:spMkLst>
            <pc:docMk/>
            <pc:sldMk cId="3200741199" sldId="285"/>
            <ac:spMk id="3" creationId="{9B46E79D-EC7B-ACAD-643E-6B7B874D3532}"/>
          </ac:spMkLst>
        </pc:spChg>
      </pc:sldChg>
      <pc:sldChg chg="addSp delSp modSp add mod">
        <pc:chgData name="钱 霖奕" userId="d928a817aa094823" providerId="LiveId" clId="{554E2EA7-DE80-644B-B137-6568038A77B9}" dt="2022-08-16T11:17:23.543" v="12428" actId="20577"/>
        <pc:sldMkLst>
          <pc:docMk/>
          <pc:sldMk cId="1703513159" sldId="286"/>
        </pc:sldMkLst>
        <pc:spChg chg="mod">
          <ac:chgData name="钱 霖奕" userId="d928a817aa094823" providerId="LiveId" clId="{554E2EA7-DE80-644B-B137-6568038A77B9}" dt="2022-08-16T11:17:23.543" v="12428" actId="20577"/>
          <ac:spMkLst>
            <pc:docMk/>
            <pc:sldMk cId="1703513159" sldId="286"/>
            <ac:spMk id="3" creationId="{9B46E79D-EC7B-ACAD-643E-6B7B874D3532}"/>
          </ac:spMkLst>
        </pc:spChg>
        <pc:picChg chg="add del">
          <ac:chgData name="钱 霖奕" userId="d928a817aa094823" providerId="LiveId" clId="{554E2EA7-DE80-644B-B137-6568038A77B9}" dt="2022-08-13T15:47:24.072" v="10071"/>
          <ac:picMkLst>
            <pc:docMk/>
            <pc:sldMk cId="1703513159" sldId="286"/>
            <ac:picMk id="4" creationId="{5B4729D5-1DBC-1D5A-D3FE-8642F3F4BE66}"/>
          </ac:picMkLst>
        </pc:picChg>
      </pc:sldChg>
      <pc:sldChg chg="new del">
        <pc:chgData name="钱 霖奕" userId="d928a817aa094823" providerId="LiveId" clId="{554E2EA7-DE80-644B-B137-6568038A77B9}" dt="2022-08-13T15:43:15.331" v="9999" actId="2696"/>
        <pc:sldMkLst>
          <pc:docMk/>
          <pc:sldMk cId="1915013786" sldId="286"/>
        </pc:sldMkLst>
      </pc:sldChg>
      <pc:sldChg chg="addSp delSp modSp add mod">
        <pc:chgData name="钱 霖奕" userId="d928a817aa094823" providerId="LiveId" clId="{554E2EA7-DE80-644B-B137-6568038A77B9}" dt="2022-08-14T01:59:35.958" v="10470" actId="20577"/>
        <pc:sldMkLst>
          <pc:docMk/>
          <pc:sldMk cId="1204863058" sldId="287"/>
        </pc:sldMkLst>
        <pc:spChg chg="mod">
          <ac:chgData name="钱 霖奕" userId="d928a817aa094823" providerId="LiveId" clId="{554E2EA7-DE80-644B-B137-6568038A77B9}" dt="2022-08-14T01:59:35.958" v="10470" actId="20577"/>
          <ac:spMkLst>
            <pc:docMk/>
            <pc:sldMk cId="1204863058" sldId="287"/>
            <ac:spMk id="3" creationId="{9B46E79D-EC7B-ACAD-643E-6B7B874D3532}"/>
          </ac:spMkLst>
        </pc:spChg>
        <pc:picChg chg="add del">
          <ac:chgData name="钱 霖奕" userId="d928a817aa094823" providerId="LiveId" clId="{554E2EA7-DE80-644B-B137-6568038A77B9}" dt="2022-08-13T16:13:28.336" v="10249"/>
          <ac:picMkLst>
            <pc:docMk/>
            <pc:sldMk cId="1204863058" sldId="287"/>
            <ac:picMk id="4" creationId="{94900B52-4AFD-622D-D65F-FFC97CBE62EC}"/>
          </ac:picMkLst>
        </pc:picChg>
      </pc:sldChg>
      <pc:sldChg chg="modSp add mod">
        <pc:chgData name="钱 霖奕" userId="d928a817aa094823" providerId="LiveId" clId="{554E2EA7-DE80-644B-B137-6568038A77B9}" dt="2022-08-14T02:11:18.570" v="10583" actId="20577"/>
        <pc:sldMkLst>
          <pc:docMk/>
          <pc:sldMk cId="3836581015" sldId="288"/>
        </pc:sldMkLst>
        <pc:spChg chg="mod">
          <ac:chgData name="钱 霖奕" userId="d928a817aa094823" providerId="LiveId" clId="{554E2EA7-DE80-644B-B137-6568038A77B9}" dt="2022-08-14T02:11:18.570" v="10583" actId="20577"/>
          <ac:spMkLst>
            <pc:docMk/>
            <pc:sldMk cId="3836581015" sldId="288"/>
            <ac:spMk id="3" creationId="{9B46E79D-EC7B-ACAD-643E-6B7B874D3532}"/>
          </ac:spMkLst>
        </pc:spChg>
      </pc:sldChg>
      <pc:sldChg chg="addSp delSp modSp new mod">
        <pc:chgData name="钱 霖奕" userId="d928a817aa094823" providerId="LiveId" clId="{554E2EA7-DE80-644B-B137-6568038A77B9}" dt="2022-08-16T11:19:59.190" v="12429" actId="20577"/>
        <pc:sldMkLst>
          <pc:docMk/>
          <pc:sldMk cId="3737404314" sldId="289"/>
        </pc:sldMkLst>
        <pc:spChg chg="mod">
          <ac:chgData name="钱 霖奕" userId="d928a817aa094823" providerId="LiveId" clId="{554E2EA7-DE80-644B-B137-6568038A77B9}" dt="2022-08-14T02:12:32.255" v="10631" actId="20577"/>
          <ac:spMkLst>
            <pc:docMk/>
            <pc:sldMk cId="3737404314" sldId="289"/>
            <ac:spMk id="2" creationId="{550565C7-D769-C404-D55E-24A9A9C817DC}"/>
          </ac:spMkLst>
        </pc:spChg>
        <pc:spChg chg="del mod">
          <ac:chgData name="钱 霖奕" userId="d928a817aa094823" providerId="LiveId" clId="{554E2EA7-DE80-644B-B137-6568038A77B9}" dt="2022-08-14T02:12:50.159" v="10635"/>
          <ac:spMkLst>
            <pc:docMk/>
            <pc:sldMk cId="3737404314" sldId="289"/>
            <ac:spMk id="3" creationId="{81576AF0-5882-EF4A-766E-8AF8CDB91A32}"/>
          </ac:spMkLst>
        </pc:spChg>
        <pc:spChg chg="add del mod">
          <ac:chgData name="钱 霖奕" userId="d928a817aa094823" providerId="LiveId" clId="{554E2EA7-DE80-644B-B137-6568038A77B9}" dt="2022-08-14T02:13:09.295" v="10641"/>
          <ac:spMkLst>
            <pc:docMk/>
            <pc:sldMk cId="3737404314" sldId="289"/>
            <ac:spMk id="5" creationId="{A0D64FFF-50EE-9DF9-479F-C22BA83D1A05}"/>
          </ac:spMkLst>
        </pc:spChg>
        <pc:spChg chg="add del mod">
          <ac:chgData name="钱 霖奕" userId="d928a817aa094823" providerId="LiveId" clId="{554E2EA7-DE80-644B-B137-6568038A77B9}" dt="2022-08-14T02:13:22.389" v="10644"/>
          <ac:spMkLst>
            <pc:docMk/>
            <pc:sldMk cId="3737404314" sldId="289"/>
            <ac:spMk id="6" creationId="{D9162BA8-AC30-2996-7F03-191204974638}"/>
          </ac:spMkLst>
        </pc:spChg>
        <pc:spChg chg="add del mod">
          <ac:chgData name="钱 霖奕" userId="d928a817aa094823" providerId="LiveId" clId="{554E2EA7-DE80-644B-B137-6568038A77B9}" dt="2022-08-14T02:14:13.543" v="10647"/>
          <ac:spMkLst>
            <pc:docMk/>
            <pc:sldMk cId="3737404314" sldId="289"/>
            <ac:spMk id="7" creationId="{2AEFFD5E-15CC-1093-995B-32C64112CEB3}"/>
          </ac:spMkLst>
        </pc:spChg>
        <pc:spChg chg="add del mod">
          <ac:chgData name="钱 霖奕" userId="d928a817aa094823" providerId="LiveId" clId="{554E2EA7-DE80-644B-B137-6568038A77B9}" dt="2022-08-14T02:14:21.265" v="10649" actId="478"/>
          <ac:spMkLst>
            <pc:docMk/>
            <pc:sldMk cId="3737404314" sldId="289"/>
            <ac:spMk id="8" creationId="{15FFBBD8-4260-6744-D24B-B1D418CE5078}"/>
          </ac:spMkLst>
        </pc:spChg>
        <pc:spChg chg="add mod">
          <ac:chgData name="钱 霖奕" userId="d928a817aa094823" providerId="LiveId" clId="{554E2EA7-DE80-644B-B137-6568038A77B9}" dt="2022-08-16T11:19:59.190" v="12429" actId="20577"/>
          <ac:spMkLst>
            <pc:docMk/>
            <pc:sldMk cId="3737404314" sldId="289"/>
            <ac:spMk id="9" creationId="{BCB2CCB5-BA0F-6312-870D-E0B88D1BFD84}"/>
          </ac:spMkLst>
        </pc:spChg>
        <pc:spChg chg="add mod">
          <ac:chgData name="钱 霖奕" userId="d928a817aa094823" providerId="LiveId" clId="{554E2EA7-DE80-644B-B137-6568038A77B9}" dt="2022-08-14T02:35:31.338" v="11394" actId="20577"/>
          <ac:spMkLst>
            <pc:docMk/>
            <pc:sldMk cId="3737404314" sldId="289"/>
            <ac:spMk id="10" creationId="{6BCA0422-09D2-7285-001B-BD42E5A694E8}"/>
          </ac:spMkLst>
        </pc:spChg>
        <pc:spChg chg="add mod">
          <ac:chgData name="钱 霖奕" userId="d928a817aa094823" providerId="LiveId" clId="{554E2EA7-DE80-644B-B137-6568038A77B9}" dt="2022-08-14T02:32:23.925" v="11300" actId="571"/>
          <ac:spMkLst>
            <pc:docMk/>
            <pc:sldMk cId="3737404314" sldId="289"/>
            <ac:spMk id="11" creationId="{1BA297FE-CEA5-8DB0-554D-D5D367FE35FC}"/>
          </ac:spMkLst>
        </pc:spChg>
        <pc:picChg chg="add mod">
          <ac:chgData name="钱 霖奕" userId="d928a817aa094823" providerId="LiveId" clId="{554E2EA7-DE80-644B-B137-6568038A77B9}" dt="2022-08-14T02:13:03.757" v="10638" actId="14100"/>
          <ac:picMkLst>
            <pc:docMk/>
            <pc:sldMk cId="3737404314" sldId="289"/>
            <ac:picMk id="4" creationId="{BA589B0C-F6C2-49A5-C140-D85C876AEADB}"/>
          </ac:picMkLst>
        </pc:picChg>
      </pc:sldChg>
      <pc:sldChg chg="addSp delSp modSp new mod">
        <pc:chgData name="钱 霖奕" userId="d928a817aa094823" providerId="LiveId" clId="{554E2EA7-DE80-644B-B137-6568038A77B9}" dt="2022-08-14T02:35:40.735" v="11410" actId="20577"/>
        <pc:sldMkLst>
          <pc:docMk/>
          <pc:sldMk cId="3113704918" sldId="290"/>
        </pc:sldMkLst>
        <pc:spChg chg="mod">
          <ac:chgData name="钱 霖奕" userId="d928a817aa094823" providerId="LiveId" clId="{554E2EA7-DE80-644B-B137-6568038A77B9}" dt="2022-08-14T02:26:59.027" v="11047" actId="20577"/>
          <ac:spMkLst>
            <pc:docMk/>
            <pc:sldMk cId="3113704918" sldId="290"/>
            <ac:spMk id="2" creationId="{B153E2EC-CA68-BD5A-036B-23A6EDF7297E}"/>
          </ac:spMkLst>
        </pc:spChg>
        <pc:spChg chg="del mod">
          <ac:chgData name="钱 霖奕" userId="d928a817aa094823" providerId="LiveId" clId="{554E2EA7-DE80-644B-B137-6568038A77B9}" dt="2022-08-14T02:27:07.688" v="11049"/>
          <ac:spMkLst>
            <pc:docMk/>
            <pc:sldMk cId="3113704918" sldId="290"/>
            <ac:spMk id="3" creationId="{B7ED1443-BA47-545F-F2AA-4AB8F9CB321A}"/>
          </ac:spMkLst>
        </pc:spChg>
        <pc:spChg chg="add mod">
          <ac:chgData name="钱 霖奕" userId="d928a817aa094823" providerId="LiveId" clId="{554E2EA7-DE80-644B-B137-6568038A77B9}" dt="2022-08-14T02:35:40.735" v="11410" actId="20577"/>
          <ac:spMkLst>
            <pc:docMk/>
            <pc:sldMk cId="3113704918" sldId="290"/>
            <ac:spMk id="6" creationId="{56B101B6-DC28-0D59-9D17-4E8C484D9470}"/>
          </ac:spMkLst>
        </pc:spChg>
        <pc:picChg chg="add mod">
          <ac:chgData name="钱 霖奕" userId="d928a817aa094823" providerId="LiveId" clId="{554E2EA7-DE80-644B-B137-6568038A77B9}" dt="2022-08-14T02:27:30.265" v="11053" actId="1076"/>
          <ac:picMkLst>
            <pc:docMk/>
            <pc:sldMk cId="3113704918" sldId="290"/>
            <ac:picMk id="4" creationId="{90E6A9F4-43DF-6C21-57C6-E3C06BFFF1B1}"/>
          </ac:picMkLst>
        </pc:picChg>
      </pc:sldChg>
      <pc:sldChg chg="modSp new mod">
        <pc:chgData name="钱 霖奕" userId="d928a817aa094823" providerId="LiveId" clId="{554E2EA7-DE80-644B-B137-6568038A77B9}" dt="2022-08-14T02:53:41.854" v="12066" actId="20577"/>
        <pc:sldMkLst>
          <pc:docMk/>
          <pc:sldMk cId="3565350987" sldId="291"/>
        </pc:sldMkLst>
        <pc:spChg chg="mod">
          <ac:chgData name="钱 霖奕" userId="d928a817aa094823" providerId="LiveId" clId="{554E2EA7-DE80-644B-B137-6568038A77B9}" dt="2022-08-14T02:46:55.864" v="11693" actId="20577"/>
          <ac:spMkLst>
            <pc:docMk/>
            <pc:sldMk cId="3565350987" sldId="291"/>
            <ac:spMk id="2" creationId="{5BA91C16-1B4F-A899-5D07-E9B9D6C7520A}"/>
          </ac:spMkLst>
        </pc:spChg>
        <pc:spChg chg="mod">
          <ac:chgData name="钱 霖奕" userId="d928a817aa094823" providerId="LiveId" clId="{554E2EA7-DE80-644B-B137-6568038A77B9}" dt="2022-08-14T02:53:41.854" v="12066" actId="20577"/>
          <ac:spMkLst>
            <pc:docMk/>
            <pc:sldMk cId="3565350987" sldId="291"/>
            <ac:spMk id="3" creationId="{9D5F50C5-DB1B-F38C-6067-1DE3C68B47E5}"/>
          </ac:spMkLst>
        </pc:spChg>
      </pc:sldChg>
      <pc:sldMasterChg chg="modSp setBg modSldLayout">
        <pc:chgData name="钱 霖奕" userId="d928a817aa094823" providerId="LiveId" clId="{554E2EA7-DE80-644B-B137-6568038A77B9}" dt="2022-08-14T05:17:21.514" v="12372"/>
        <pc:sldMasterMkLst>
          <pc:docMk/>
          <pc:sldMasterMk cId="2689527580" sldId="2147483648"/>
        </pc:sldMasterMkLst>
        <pc:spChg chg="mod">
          <ac:chgData name="钱 霖奕" userId="d928a817aa094823" providerId="LiveId" clId="{554E2EA7-DE80-644B-B137-6568038A77B9}" dt="2022-08-13T02:19:03.473" v="3788" actId="16037"/>
          <ac:spMkLst>
            <pc:docMk/>
            <pc:sldMasterMk cId="2689527580" sldId="2147483648"/>
            <ac:spMk id="2" creationId="{83CB1C60-D23A-7012-1004-A7F6AB47FE00}"/>
          </ac:spMkLst>
        </pc:spChg>
        <pc:sldLayoutChg chg="setBg">
          <pc:chgData name="钱 霖奕" userId="d928a817aa094823" providerId="LiveId" clId="{554E2EA7-DE80-644B-B137-6568038A77B9}" dt="2022-08-13T02:16:30.069" v="3782"/>
          <pc:sldLayoutMkLst>
            <pc:docMk/>
            <pc:sldMasterMk cId="2689527580" sldId="2147483648"/>
            <pc:sldLayoutMk cId="30057953" sldId="2147483649"/>
          </pc:sldLayoutMkLst>
        </pc:sldLayoutChg>
        <pc:sldLayoutChg chg="setBg">
          <pc:chgData name="钱 霖奕" userId="d928a817aa094823" providerId="LiveId" clId="{554E2EA7-DE80-644B-B137-6568038A77B9}" dt="2022-08-14T05:17:21.514" v="12372"/>
          <pc:sldLayoutMkLst>
            <pc:docMk/>
            <pc:sldMasterMk cId="2689527580" sldId="2147483648"/>
            <pc:sldLayoutMk cId="667514796" sldId="2147483650"/>
          </pc:sldLayoutMkLst>
        </pc:sldLayoutChg>
        <pc:sldLayoutChg chg="setBg">
          <pc:chgData name="钱 霖奕" userId="d928a817aa094823" providerId="LiveId" clId="{554E2EA7-DE80-644B-B137-6568038A77B9}" dt="2022-08-13T02:16:30.069" v="3782"/>
          <pc:sldLayoutMkLst>
            <pc:docMk/>
            <pc:sldMasterMk cId="2689527580" sldId="2147483648"/>
            <pc:sldLayoutMk cId="663816258" sldId="2147483651"/>
          </pc:sldLayoutMkLst>
        </pc:sldLayoutChg>
        <pc:sldLayoutChg chg="setBg">
          <pc:chgData name="钱 霖奕" userId="d928a817aa094823" providerId="LiveId" clId="{554E2EA7-DE80-644B-B137-6568038A77B9}" dt="2022-08-13T02:16:30.069" v="3782"/>
          <pc:sldLayoutMkLst>
            <pc:docMk/>
            <pc:sldMasterMk cId="2689527580" sldId="2147483648"/>
            <pc:sldLayoutMk cId="2230700493" sldId="2147483652"/>
          </pc:sldLayoutMkLst>
        </pc:sldLayoutChg>
        <pc:sldLayoutChg chg="setBg">
          <pc:chgData name="钱 霖奕" userId="d928a817aa094823" providerId="LiveId" clId="{554E2EA7-DE80-644B-B137-6568038A77B9}" dt="2022-08-13T02:16:30.069" v="3782"/>
          <pc:sldLayoutMkLst>
            <pc:docMk/>
            <pc:sldMasterMk cId="2689527580" sldId="2147483648"/>
            <pc:sldLayoutMk cId="3114430979" sldId="2147483653"/>
          </pc:sldLayoutMkLst>
        </pc:sldLayoutChg>
        <pc:sldLayoutChg chg="setBg">
          <pc:chgData name="钱 霖奕" userId="d928a817aa094823" providerId="LiveId" clId="{554E2EA7-DE80-644B-B137-6568038A77B9}" dt="2022-08-13T02:16:30.069" v="3782"/>
          <pc:sldLayoutMkLst>
            <pc:docMk/>
            <pc:sldMasterMk cId="2689527580" sldId="2147483648"/>
            <pc:sldLayoutMk cId="4008438805" sldId="2147483654"/>
          </pc:sldLayoutMkLst>
        </pc:sldLayoutChg>
        <pc:sldLayoutChg chg="setBg">
          <pc:chgData name="钱 霖奕" userId="d928a817aa094823" providerId="LiveId" clId="{554E2EA7-DE80-644B-B137-6568038A77B9}" dt="2022-08-13T02:16:30.069" v="3782"/>
          <pc:sldLayoutMkLst>
            <pc:docMk/>
            <pc:sldMasterMk cId="2689527580" sldId="2147483648"/>
            <pc:sldLayoutMk cId="2807197024" sldId="2147483655"/>
          </pc:sldLayoutMkLst>
        </pc:sldLayoutChg>
        <pc:sldLayoutChg chg="setBg">
          <pc:chgData name="钱 霖奕" userId="d928a817aa094823" providerId="LiveId" clId="{554E2EA7-DE80-644B-B137-6568038A77B9}" dt="2022-08-13T02:16:30.069" v="3782"/>
          <pc:sldLayoutMkLst>
            <pc:docMk/>
            <pc:sldMasterMk cId="2689527580" sldId="2147483648"/>
            <pc:sldLayoutMk cId="1917574861" sldId="2147483656"/>
          </pc:sldLayoutMkLst>
        </pc:sldLayoutChg>
        <pc:sldLayoutChg chg="setBg">
          <pc:chgData name="钱 霖奕" userId="d928a817aa094823" providerId="LiveId" clId="{554E2EA7-DE80-644B-B137-6568038A77B9}" dt="2022-08-13T02:16:30.069" v="3782"/>
          <pc:sldLayoutMkLst>
            <pc:docMk/>
            <pc:sldMasterMk cId="2689527580" sldId="2147483648"/>
            <pc:sldLayoutMk cId="2932293856" sldId="2147483657"/>
          </pc:sldLayoutMkLst>
        </pc:sldLayoutChg>
        <pc:sldLayoutChg chg="setBg">
          <pc:chgData name="钱 霖奕" userId="d928a817aa094823" providerId="LiveId" clId="{554E2EA7-DE80-644B-B137-6568038A77B9}" dt="2022-08-13T02:16:30.069" v="3782"/>
          <pc:sldLayoutMkLst>
            <pc:docMk/>
            <pc:sldMasterMk cId="2689527580" sldId="2147483648"/>
            <pc:sldLayoutMk cId="2827824584" sldId="2147483658"/>
          </pc:sldLayoutMkLst>
        </pc:sldLayoutChg>
        <pc:sldLayoutChg chg="setBg">
          <pc:chgData name="钱 霖奕" userId="d928a817aa094823" providerId="LiveId" clId="{554E2EA7-DE80-644B-B137-6568038A77B9}" dt="2022-08-13T02:16:30.069" v="3782"/>
          <pc:sldLayoutMkLst>
            <pc:docMk/>
            <pc:sldMasterMk cId="2689527580" sldId="2147483648"/>
            <pc:sldLayoutMk cId="2342106498" sldId="2147483659"/>
          </pc:sldLayoutMkLst>
        </pc:sldLayoutChg>
      </pc:sldMasterChg>
    </pc:docChg>
  </pc:docChgLst>
  <pc:docChgLst>
    <pc:chgData name="钱 霖奕" userId="d928a817aa094823" providerId="LiveId" clId="{EEA11B03-F893-1746-A880-5D534EC83949}"/>
    <pc:docChg chg="undo custSel addSld delSld modSld">
      <pc:chgData name="钱 霖奕" userId="d928a817aa094823" providerId="LiveId" clId="{EEA11B03-F893-1746-A880-5D534EC83949}" dt="2022-11-04T08:55:21.134" v="3642"/>
      <pc:docMkLst>
        <pc:docMk/>
      </pc:docMkLst>
      <pc:sldChg chg="modSp mod modNotesTx">
        <pc:chgData name="钱 霖奕" userId="d928a817aa094823" providerId="LiveId" clId="{EEA11B03-F893-1746-A880-5D534EC83949}" dt="2022-11-02T12:17:55.386" v="3040" actId="20577"/>
        <pc:sldMkLst>
          <pc:docMk/>
          <pc:sldMk cId="3417333337" sldId="256"/>
        </pc:sldMkLst>
        <pc:spChg chg="mod">
          <ac:chgData name="钱 霖奕" userId="d928a817aa094823" providerId="LiveId" clId="{EEA11B03-F893-1746-A880-5D534EC83949}" dt="2022-11-02T12:17:55.386" v="3040" actId="20577"/>
          <ac:spMkLst>
            <pc:docMk/>
            <pc:sldMk cId="3417333337" sldId="256"/>
            <ac:spMk id="2" creationId="{EF6E78A2-575B-3AB0-7A5D-3ED95283F8AC}"/>
          </ac:spMkLst>
        </pc:spChg>
        <pc:spChg chg="mod">
          <ac:chgData name="钱 霖奕" userId="d928a817aa094823" providerId="LiveId" clId="{EEA11B03-F893-1746-A880-5D534EC83949}" dt="2022-11-02T09:10:53.439" v="15" actId="20577"/>
          <ac:spMkLst>
            <pc:docMk/>
            <pc:sldMk cId="3417333337" sldId="256"/>
            <ac:spMk id="3" creationId="{DCF5F7B3-B42C-66B5-4559-6417F63E5DCB}"/>
          </ac:spMkLst>
        </pc:spChg>
      </pc:sldChg>
      <pc:sldChg chg="addSp delSp modSp mod">
        <pc:chgData name="钱 霖奕" userId="d928a817aa094823" providerId="LiveId" clId="{EEA11B03-F893-1746-A880-5D534EC83949}" dt="2022-11-02T12:02:32.370" v="2768" actId="20577"/>
        <pc:sldMkLst>
          <pc:docMk/>
          <pc:sldMk cId="3697872608" sldId="274"/>
        </pc:sldMkLst>
        <pc:spChg chg="mod">
          <ac:chgData name="钱 霖奕" userId="d928a817aa094823" providerId="LiveId" clId="{EEA11B03-F893-1746-A880-5D534EC83949}" dt="2022-11-02T12:02:32.370" v="2768" actId="20577"/>
          <ac:spMkLst>
            <pc:docMk/>
            <pc:sldMk cId="3697872608" sldId="274"/>
            <ac:spMk id="3" creationId="{504A44D1-6592-6C0F-B646-4F855D45B54F}"/>
          </ac:spMkLst>
        </pc:spChg>
        <pc:picChg chg="add del">
          <ac:chgData name="钱 霖奕" userId="d928a817aa094823" providerId="LiveId" clId="{EEA11B03-F893-1746-A880-5D534EC83949}" dt="2022-11-02T09:28:06.036" v="549"/>
          <ac:picMkLst>
            <pc:docMk/>
            <pc:sldMk cId="3697872608" sldId="274"/>
            <ac:picMk id="5" creationId="{76E0FA9C-491F-F316-182E-C60563171F74}"/>
          </ac:picMkLst>
        </pc:picChg>
        <pc:picChg chg="add del">
          <ac:chgData name="钱 霖奕" userId="d928a817aa094823" providerId="LiveId" clId="{EEA11B03-F893-1746-A880-5D534EC83949}" dt="2022-11-02T12:00:43.584" v="2728"/>
          <ac:picMkLst>
            <pc:docMk/>
            <pc:sldMk cId="3697872608" sldId="274"/>
            <ac:picMk id="6" creationId="{36ADA366-2198-C654-4560-06E3E1E439A2}"/>
          </ac:picMkLst>
        </pc:picChg>
      </pc:sldChg>
      <pc:sldChg chg="modSp mod">
        <pc:chgData name="钱 霖奕" userId="d928a817aa094823" providerId="LiveId" clId="{EEA11B03-F893-1746-A880-5D534EC83949}" dt="2022-11-02T09:22:27.227" v="387" actId="20577"/>
        <pc:sldMkLst>
          <pc:docMk/>
          <pc:sldMk cId="3108765061" sldId="354"/>
        </pc:sldMkLst>
        <pc:spChg chg="mod">
          <ac:chgData name="钱 霖奕" userId="d928a817aa094823" providerId="LiveId" clId="{EEA11B03-F893-1746-A880-5D534EC83949}" dt="2022-11-02T09:21:51.309" v="336" actId="20577"/>
          <ac:spMkLst>
            <pc:docMk/>
            <pc:sldMk cId="3108765061" sldId="354"/>
            <ac:spMk id="2" creationId="{7A56D87B-AA91-E547-3E45-5641F4064636}"/>
          </ac:spMkLst>
        </pc:spChg>
        <pc:spChg chg="mod">
          <ac:chgData name="钱 霖奕" userId="d928a817aa094823" providerId="LiveId" clId="{EEA11B03-F893-1746-A880-5D534EC83949}" dt="2022-11-02T09:22:27.227" v="387" actId="20577"/>
          <ac:spMkLst>
            <pc:docMk/>
            <pc:sldMk cId="3108765061" sldId="354"/>
            <ac:spMk id="4" creationId="{92346168-2FB3-1CF8-EEDC-728F7FAF1194}"/>
          </ac:spMkLst>
        </pc:spChg>
      </pc:sldChg>
      <pc:sldChg chg="del">
        <pc:chgData name="钱 霖奕" userId="d928a817aa094823" providerId="LiveId" clId="{EEA11B03-F893-1746-A880-5D534EC83949}" dt="2022-11-02T12:02:38.603" v="2771" actId="2696"/>
        <pc:sldMkLst>
          <pc:docMk/>
          <pc:sldMk cId="3939344624" sldId="381"/>
        </pc:sldMkLst>
      </pc:sldChg>
      <pc:sldChg chg="del">
        <pc:chgData name="钱 霖奕" userId="d928a817aa094823" providerId="LiveId" clId="{EEA11B03-F893-1746-A880-5D534EC83949}" dt="2022-11-02T09:18:48.731" v="89" actId="2696"/>
        <pc:sldMkLst>
          <pc:docMk/>
          <pc:sldMk cId="442010313" sldId="382"/>
        </pc:sldMkLst>
      </pc:sldChg>
      <pc:sldChg chg="del">
        <pc:chgData name="钱 霖奕" userId="d928a817aa094823" providerId="LiveId" clId="{EEA11B03-F893-1746-A880-5D534EC83949}" dt="2022-11-02T12:02:38.210" v="2770" actId="2696"/>
        <pc:sldMkLst>
          <pc:docMk/>
          <pc:sldMk cId="2098888864" sldId="383"/>
        </pc:sldMkLst>
      </pc:sldChg>
      <pc:sldChg chg="del">
        <pc:chgData name="钱 霖奕" userId="d928a817aa094823" providerId="LiveId" clId="{EEA11B03-F893-1746-A880-5D534EC83949}" dt="2022-11-02T12:02:38.934" v="2772" actId="2696"/>
        <pc:sldMkLst>
          <pc:docMk/>
          <pc:sldMk cId="2662331602" sldId="384"/>
        </pc:sldMkLst>
      </pc:sldChg>
      <pc:sldChg chg="del">
        <pc:chgData name="钱 霖奕" userId="d928a817aa094823" providerId="LiveId" clId="{EEA11B03-F893-1746-A880-5D534EC83949}" dt="2022-11-02T09:18:51.415" v="90" actId="2696"/>
        <pc:sldMkLst>
          <pc:docMk/>
          <pc:sldMk cId="3162993696" sldId="385"/>
        </pc:sldMkLst>
      </pc:sldChg>
      <pc:sldChg chg="addSp delSp modSp mod">
        <pc:chgData name="钱 霖奕" userId="d928a817aa094823" providerId="LiveId" clId="{EEA11B03-F893-1746-A880-5D534EC83949}" dt="2022-11-02T09:56:44.349" v="870" actId="20577"/>
        <pc:sldMkLst>
          <pc:docMk/>
          <pc:sldMk cId="2556844908" sldId="386"/>
        </pc:sldMkLst>
        <pc:spChg chg="mod">
          <ac:chgData name="钱 霖奕" userId="d928a817aa094823" providerId="LiveId" clId="{EEA11B03-F893-1746-A880-5D534EC83949}" dt="2022-11-02T09:42:22.187" v="569" actId="20577"/>
          <ac:spMkLst>
            <pc:docMk/>
            <pc:sldMk cId="2556844908" sldId="386"/>
            <ac:spMk id="2" creationId="{7A56D87B-AA91-E547-3E45-5641F4064636}"/>
          </ac:spMkLst>
        </pc:spChg>
        <pc:spChg chg="mod">
          <ac:chgData name="钱 霖奕" userId="d928a817aa094823" providerId="LiveId" clId="{EEA11B03-F893-1746-A880-5D534EC83949}" dt="2022-11-02T09:56:44.349" v="870" actId="20577"/>
          <ac:spMkLst>
            <pc:docMk/>
            <pc:sldMk cId="2556844908" sldId="386"/>
            <ac:spMk id="4" creationId="{92346168-2FB3-1CF8-EEDC-728F7FAF1194}"/>
          </ac:spMkLst>
        </pc:spChg>
        <pc:picChg chg="add mod">
          <ac:chgData name="钱 霖奕" userId="d928a817aa094823" providerId="LiveId" clId="{EEA11B03-F893-1746-A880-5D534EC83949}" dt="2022-11-02T09:46:45.851" v="785" actId="1076"/>
          <ac:picMkLst>
            <pc:docMk/>
            <pc:sldMk cId="2556844908" sldId="386"/>
            <ac:picMk id="3" creationId="{36DE65D0-4AF5-1A62-4EE4-795CAAA3C835}"/>
          </ac:picMkLst>
        </pc:picChg>
        <pc:picChg chg="del">
          <ac:chgData name="钱 霖奕" userId="d928a817aa094823" providerId="LiveId" clId="{EEA11B03-F893-1746-A880-5D534EC83949}" dt="2022-11-02T09:44:25.722" v="571" actId="478"/>
          <ac:picMkLst>
            <pc:docMk/>
            <pc:sldMk cId="2556844908" sldId="386"/>
            <ac:picMk id="6" creationId="{1812AB07-D65E-5A53-FD83-E1F6248E3E36}"/>
          </ac:picMkLst>
        </pc:picChg>
      </pc:sldChg>
      <pc:sldChg chg="addSp delSp modSp mod modNotesTx">
        <pc:chgData name="钱 霖奕" userId="d928a817aa094823" providerId="LiveId" clId="{EEA11B03-F893-1746-A880-5D534EC83949}" dt="2022-11-02T11:48:57.361" v="2282" actId="20577"/>
        <pc:sldMkLst>
          <pc:docMk/>
          <pc:sldMk cId="1872826477" sldId="387"/>
        </pc:sldMkLst>
        <pc:spChg chg="mod">
          <ac:chgData name="钱 霖奕" userId="d928a817aa094823" providerId="LiveId" clId="{EEA11B03-F893-1746-A880-5D534EC83949}" dt="2022-11-02T09:21:14.469" v="320" actId="20577"/>
          <ac:spMkLst>
            <pc:docMk/>
            <pc:sldMk cId="1872826477" sldId="387"/>
            <ac:spMk id="2" creationId="{7A56D87B-AA91-E547-3E45-5641F4064636}"/>
          </ac:spMkLst>
        </pc:spChg>
        <pc:spChg chg="mod">
          <ac:chgData name="钱 霖奕" userId="d928a817aa094823" providerId="LiveId" clId="{EEA11B03-F893-1746-A880-5D534EC83949}" dt="2022-11-02T09:22:49.919" v="388" actId="20577"/>
          <ac:spMkLst>
            <pc:docMk/>
            <pc:sldMk cId="1872826477" sldId="387"/>
            <ac:spMk id="4" creationId="{92346168-2FB3-1CF8-EEDC-728F7FAF1194}"/>
          </ac:spMkLst>
        </pc:spChg>
        <pc:picChg chg="del">
          <ac:chgData name="钱 霖奕" userId="d928a817aa094823" providerId="LiveId" clId="{EEA11B03-F893-1746-A880-5D534EC83949}" dt="2022-11-02T09:22:52.669" v="389" actId="478"/>
          <ac:picMkLst>
            <pc:docMk/>
            <pc:sldMk cId="1872826477" sldId="387"/>
            <ac:picMk id="3" creationId="{EF57CCA1-AA98-04BB-9F69-B5CE6005FD24}"/>
          </ac:picMkLst>
        </pc:picChg>
        <pc:picChg chg="add mod">
          <ac:chgData name="钱 霖奕" userId="d928a817aa094823" providerId="LiveId" clId="{EEA11B03-F893-1746-A880-5D534EC83949}" dt="2022-11-02T09:23:09.635" v="391" actId="1076"/>
          <ac:picMkLst>
            <pc:docMk/>
            <pc:sldMk cId="1872826477" sldId="387"/>
            <ac:picMk id="5" creationId="{62349192-43C1-7430-3BC1-97BDB4A78342}"/>
          </ac:picMkLst>
        </pc:picChg>
      </pc:sldChg>
      <pc:sldChg chg="del">
        <pc:chgData name="钱 霖奕" userId="d928a817aa094823" providerId="LiveId" clId="{EEA11B03-F893-1746-A880-5D534EC83949}" dt="2022-11-02T12:02:39.312" v="2774" actId="2696"/>
        <pc:sldMkLst>
          <pc:docMk/>
          <pc:sldMk cId="4194884194" sldId="388"/>
        </pc:sldMkLst>
      </pc:sldChg>
      <pc:sldChg chg="addSp delSp modSp add del mod">
        <pc:chgData name="钱 霖奕" userId="d928a817aa094823" providerId="LiveId" clId="{EEA11B03-F893-1746-A880-5D534EC83949}" dt="2022-11-02T12:02:50.399" v="2797" actId="2696"/>
        <pc:sldMkLst>
          <pc:docMk/>
          <pc:sldMk cId="2476665011" sldId="389"/>
        </pc:sldMkLst>
        <pc:spChg chg="mod">
          <ac:chgData name="钱 霖奕" userId="d928a817aa094823" providerId="LiveId" clId="{EEA11B03-F893-1746-A880-5D534EC83949}" dt="2022-11-02T10:02:28.220" v="1088" actId="20577"/>
          <ac:spMkLst>
            <pc:docMk/>
            <pc:sldMk cId="2476665011" sldId="389"/>
            <ac:spMk id="2" creationId="{7A56D87B-AA91-E547-3E45-5641F4064636}"/>
          </ac:spMkLst>
        </pc:spChg>
        <pc:spChg chg="mod">
          <ac:chgData name="钱 霖奕" userId="d928a817aa094823" providerId="LiveId" clId="{EEA11B03-F893-1746-A880-5D534EC83949}" dt="2022-11-02T10:25:41.935" v="1861" actId="20577"/>
          <ac:spMkLst>
            <pc:docMk/>
            <pc:sldMk cId="2476665011" sldId="389"/>
            <ac:spMk id="4" creationId="{92346168-2FB3-1CF8-EEDC-728F7FAF1194}"/>
          </ac:spMkLst>
        </pc:spChg>
        <pc:picChg chg="del">
          <ac:chgData name="钱 霖奕" userId="d928a817aa094823" providerId="LiveId" clId="{EEA11B03-F893-1746-A880-5D534EC83949}" dt="2022-11-02T10:05:38.179" v="1090" actId="478"/>
          <ac:picMkLst>
            <pc:docMk/>
            <pc:sldMk cId="2476665011" sldId="389"/>
            <ac:picMk id="3" creationId="{0D4E093C-DFB4-3E42-5F90-17499FCBEE43}"/>
          </ac:picMkLst>
        </pc:picChg>
        <pc:picChg chg="add del">
          <ac:chgData name="钱 霖奕" userId="d928a817aa094823" providerId="LiveId" clId="{EEA11B03-F893-1746-A880-5D534EC83949}" dt="2022-11-02T10:10:53.217" v="1256"/>
          <ac:picMkLst>
            <pc:docMk/>
            <pc:sldMk cId="2476665011" sldId="389"/>
            <ac:picMk id="6" creationId="{FC7ED377-219F-66BF-42AE-D675DB8E97EB}"/>
          </ac:picMkLst>
        </pc:picChg>
        <pc:picChg chg="add del">
          <ac:chgData name="钱 霖奕" userId="d928a817aa094823" providerId="LiveId" clId="{EEA11B03-F893-1746-A880-5D534EC83949}" dt="2022-11-02T10:10:59.516" v="1258"/>
          <ac:picMkLst>
            <pc:docMk/>
            <pc:sldMk cId="2476665011" sldId="389"/>
            <ac:picMk id="7" creationId="{9D2ED637-8836-A331-7B7F-D98AD5545EAD}"/>
          </ac:picMkLst>
        </pc:picChg>
        <pc:picChg chg="add mod">
          <ac:chgData name="钱 霖奕" userId="d928a817aa094823" providerId="LiveId" clId="{EEA11B03-F893-1746-A880-5D534EC83949}" dt="2022-11-02T10:19:30.655" v="1507" actId="1076"/>
          <ac:picMkLst>
            <pc:docMk/>
            <pc:sldMk cId="2476665011" sldId="389"/>
            <ac:picMk id="8" creationId="{A7A5C790-6344-499E-F2F3-B44698FCE0F4}"/>
          </ac:picMkLst>
        </pc:picChg>
      </pc:sldChg>
      <pc:sldChg chg="del">
        <pc:chgData name="钱 霖奕" userId="d928a817aa094823" providerId="LiveId" clId="{EEA11B03-F893-1746-A880-5D534EC83949}" dt="2022-11-02T12:02:43.262" v="2790" actId="2696"/>
        <pc:sldMkLst>
          <pc:docMk/>
          <pc:sldMk cId="910304564" sldId="390"/>
        </pc:sldMkLst>
      </pc:sldChg>
      <pc:sldChg chg="addSp modSp add del mod modNotesTx">
        <pc:chgData name="钱 霖奕" userId="d928a817aa094823" providerId="LiveId" clId="{EEA11B03-F893-1746-A880-5D534EC83949}" dt="2022-11-02T12:07:25.316" v="2843" actId="20577"/>
        <pc:sldMkLst>
          <pc:docMk/>
          <pc:sldMk cId="35502075" sldId="391"/>
        </pc:sldMkLst>
        <pc:spChg chg="mod">
          <ac:chgData name="钱 霖奕" userId="d928a817aa094823" providerId="LiveId" clId="{EEA11B03-F893-1746-A880-5D534EC83949}" dt="2022-11-02T12:03:32.332" v="2817" actId="20577"/>
          <ac:spMkLst>
            <pc:docMk/>
            <pc:sldMk cId="35502075" sldId="391"/>
            <ac:spMk id="2" creationId="{7A56D87B-AA91-E547-3E45-5641F4064636}"/>
          </ac:spMkLst>
        </pc:spChg>
        <pc:spChg chg="mod">
          <ac:chgData name="钱 霖奕" userId="d928a817aa094823" providerId="LiveId" clId="{EEA11B03-F893-1746-A880-5D534EC83949}" dt="2022-11-02T12:03:27.487" v="2801" actId="20577"/>
          <ac:spMkLst>
            <pc:docMk/>
            <pc:sldMk cId="35502075" sldId="391"/>
            <ac:spMk id="4" creationId="{92346168-2FB3-1CF8-EEDC-728F7FAF1194}"/>
          </ac:spMkLst>
        </pc:spChg>
        <pc:picChg chg="add mod">
          <ac:chgData name="钱 霖奕" userId="d928a817aa094823" providerId="LiveId" clId="{EEA11B03-F893-1746-A880-5D534EC83949}" dt="2022-11-02T12:03:38.430" v="2819" actId="1076"/>
          <ac:picMkLst>
            <pc:docMk/>
            <pc:sldMk cId="35502075" sldId="391"/>
            <ac:picMk id="3" creationId="{03C41F52-FA9F-3FA9-90A4-5ED49BED831D}"/>
          </ac:picMkLst>
        </pc:picChg>
      </pc:sldChg>
      <pc:sldChg chg="del">
        <pc:chgData name="钱 霖奕" userId="d928a817aa094823" providerId="LiveId" clId="{EEA11B03-F893-1746-A880-5D534EC83949}" dt="2022-11-02T12:02:43.024" v="2789" actId="2696"/>
        <pc:sldMkLst>
          <pc:docMk/>
          <pc:sldMk cId="3693953667" sldId="392"/>
        </pc:sldMkLst>
      </pc:sldChg>
      <pc:sldChg chg="del">
        <pc:chgData name="钱 霖奕" userId="d928a817aa094823" providerId="LiveId" clId="{EEA11B03-F893-1746-A880-5D534EC83949}" dt="2022-11-02T12:02:39.132" v="2773" actId="2696"/>
        <pc:sldMkLst>
          <pc:docMk/>
          <pc:sldMk cId="343168518" sldId="393"/>
        </pc:sldMkLst>
      </pc:sldChg>
      <pc:sldChg chg="del">
        <pc:chgData name="钱 霖奕" userId="d928a817aa094823" providerId="LiveId" clId="{EEA11B03-F893-1746-A880-5D534EC83949}" dt="2022-11-02T12:02:42.851" v="2788" actId="2696"/>
        <pc:sldMkLst>
          <pc:docMk/>
          <pc:sldMk cId="2481410217" sldId="394"/>
        </pc:sldMkLst>
      </pc:sldChg>
      <pc:sldChg chg="del">
        <pc:chgData name="钱 霖奕" userId="d928a817aa094823" providerId="LiveId" clId="{EEA11B03-F893-1746-A880-5D534EC83949}" dt="2022-11-02T12:02:37.779" v="2769" actId="2696"/>
        <pc:sldMkLst>
          <pc:docMk/>
          <pc:sldMk cId="4136837997" sldId="395"/>
        </pc:sldMkLst>
      </pc:sldChg>
      <pc:sldChg chg="del">
        <pc:chgData name="钱 霖奕" userId="d928a817aa094823" providerId="LiveId" clId="{EEA11B03-F893-1746-A880-5D534EC83949}" dt="2022-11-02T12:02:42.703" v="2787" actId="2696"/>
        <pc:sldMkLst>
          <pc:docMk/>
          <pc:sldMk cId="3823394917" sldId="396"/>
        </pc:sldMkLst>
      </pc:sldChg>
      <pc:sldChg chg="del">
        <pc:chgData name="钱 霖奕" userId="d928a817aa094823" providerId="LiveId" clId="{EEA11B03-F893-1746-A880-5D534EC83949}" dt="2022-11-02T12:02:42.485" v="2786" actId="2696"/>
        <pc:sldMkLst>
          <pc:docMk/>
          <pc:sldMk cId="3939042291" sldId="397"/>
        </pc:sldMkLst>
      </pc:sldChg>
      <pc:sldChg chg="del">
        <pc:chgData name="钱 霖奕" userId="d928a817aa094823" providerId="LiveId" clId="{EEA11B03-F893-1746-A880-5D534EC83949}" dt="2022-11-02T12:02:42.090" v="2785" actId="2696"/>
        <pc:sldMkLst>
          <pc:docMk/>
          <pc:sldMk cId="1191070936" sldId="398"/>
        </pc:sldMkLst>
      </pc:sldChg>
      <pc:sldChg chg="del">
        <pc:chgData name="钱 霖奕" userId="d928a817aa094823" providerId="LiveId" clId="{EEA11B03-F893-1746-A880-5D534EC83949}" dt="2022-11-02T12:02:41.345" v="2784" actId="2696"/>
        <pc:sldMkLst>
          <pc:docMk/>
          <pc:sldMk cId="2959860913" sldId="399"/>
        </pc:sldMkLst>
      </pc:sldChg>
      <pc:sldChg chg="del">
        <pc:chgData name="钱 霖奕" userId="d928a817aa094823" providerId="LiveId" clId="{EEA11B03-F893-1746-A880-5D534EC83949}" dt="2022-11-02T12:02:41.093" v="2783" actId="2696"/>
        <pc:sldMkLst>
          <pc:docMk/>
          <pc:sldMk cId="574393697" sldId="400"/>
        </pc:sldMkLst>
      </pc:sldChg>
      <pc:sldChg chg="del">
        <pc:chgData name="钱 霖奕" userId="d928a817aa094823" providerId="LiveId" clId="{EEA11B03-F893-1746-A880-5D534EC83949}" dt="2022-11-02T12:02:40.864" v="2782" actId="2696"/>
        <pc:sldMkLst>
          <pc:docMk/>
          <pc:sldMk cId="1904084651" sldId="401"/>
        </pc:sldMkLst>
      </pc:sldChg>
      <pc:sldChg chg="del">
        <pc:chgData name="钱 霖奕" userId="d928a817aa094823" providerId="LiveId" clId="{EEA11B03-F893-1746-A880-5D534EC83949}" dt="2022-11-02T12:02:40.679" v="2781" actId="2696"/>
        <pc:sldMkLst>
          <pc:docMk/>
          <pc:sldMk cId="3561062344" sldId="402"/>
        </pc:sldMkLst>
      </pc:sldChg>
      <pc:sldChg chg="del">
        <pc:chgData name="钱 霖奕" userId="d928a817aa094823" providerId="LiveId" clId="{EEA11B03-F893-1746-A880-5D534EC83949}" dt="2022-11-02T12:02:40.470" v="2780" actId="2696"/>
        <pc:sldMkLst>
          <pc:docMk/>
          <pc:sldMk cId="1157311539" sldId="403"/>
        </pc:sldMkLst>
      </pc:sldChg>
      <pc:sldChg chg="del">
        <pc:chgData name="钱 霖奕" userId="d928a817aa094823" providerId="LiveId" clId="{EEA11B03-F893-1746-A880-5D534EC83949}" dt="2022-11-02T12:02:40.291" v="2779" actId="2696"/>
        <pc:sldMkLst>
          <pc:docMk/>
          <pc:sldMk cId="2009913169" sldId="404"/>
        </pc:sldMkLst>
      </pc:sldChg>
      <pc:sldChg chg="del">
        <pc:chgData name="钱 霖奕" userId="d928a817aa094823" providerId="LiveId" clId="{EEA11B03-F893-1746-A880-5D534EC83949}" dt="2022-11-02T12:02:40.067" v="2778" actId="2696"/>
        <pc:sldMkLst>
          <pc:docMk/>
          <pc:sldMk cId="2351274546" sldId="405"/>
        </pc:sldMkLst>
      </pc:sldChg>
      <pc:sldChg chg="del">
        <pc:chgData name="钱 霖奕" userId="d928a817aa094823" providerId="LiveId" clId="{EEA11B03-F893-1746-A880-5D534EC83949}" dt="2022-11-02T12:02:39.696" v="2776" actId="2696"/>
        <pc:sldMkLst>
          <pc:docMk/>
          <pc:sldMk cId="572439729" sldId="406"/>
        </pc:sldMkLst>
      </pc:sldChg>
      <pc:sldChg chg="del">
        <pc:chgData name="钱 霖奕" userId="d928a817aa094823" providerId="LiveId" clId="{EEA11B03-F893-1746-A880-5D534EC83949}" dt="2022-11-02T12:02:39.519" v="2775" actId="2696"/>
        <pc:sldMkLst>
          <pc:docMk/>
          <pc:sldMk cId="1351568544" sldId="407"/>
        </pc:sldMkLst>
      </pc:sldChg>
      <pc:sldChg chg="del">
        <pc:chgData name="钱 霖奕" userId="d928a817aa094823" providerId="LiveId" clId="{EEA11B03-F893-1746-A880-5D534EC83949}" dt="2022-11-02T12:02:39.858" v="2777" actId="2696"/>
        <pc:sldMkLst>
          <pc:docMk/>
          <pc:sldMk cId="64584998" sldId="408"/>
        </pc:sldMkLst>
      </pc:sldChg>
      <pc:sldChg chg="addSp delSp modSp add del mod">
        <pc:chgData name="钱 霖奕" userId="d928a817aa094823" providerId="LiveId" clId="{EEA11B03-F893-1746-A880-5D534EC83949}" dt="2022-11-02T12:02:49.928" v="2796" actId="2696"/>
        <pc:sldMkLst>
          <pc:docMk/>
          <pc:sldMk cId="3987497998" sldId="409"/>
        </pc:sldMkLst>
        <pc:spChg chg="mod">
          <ac:chgData name="钱 霖奕" userId="d928a817aa094823" providerId="LiveId" clId="{EEA11B03-F893-1746-A880-5D534EC83949}" dt="2022-11-02T10:09:24.288" v="1158" actId="20577"/>
          <ac:spMkLst>
            <pc:docMk/>
            <pc:sldMk cId="3987497998" sldId="409"/>
            <ac:spMk id="4" creationId="{92346168-2FB3-1CF8-EEDC-728F7FAF1194}"/>
          </ac:spMkLst>
        </pc:spChg>
        <pc:picChg chg="del">
          <ac:chgData name="钱 霖奕" userId="d928a817aa094823" providerId="LiveId" clId="{EEA11B03-F893-1746-A880-5D534EC83949}" dt="2022-11-02T09:56:55.215" v="871" actId="478"/>
          <ac:picMkLst>
            <pc:docMk/>
            <pc:sldMk cId="3987497998" sldId="409"/>
            <ac:picMk id="3" creationId="{36DE65D0-4AF5-1A62-4EE4-795CAAA3C835}"/>
          </ac:picMkLst>
        </pc:picChg>
        <pc:picChg chg="add mod">
          <ac:chgData name="钱 霖奕" userId="d928a817aa094823" providerId="LiveId" clId="{EEA11B03-F893-1746-A880-5D534EC83949}" dt="2022-11-02T09:57:05.103" v="875" actId="1076"/>
          <ac:picMkLst>
            <pc:docMk/>
            <pc:sldMk cId="3987497998" sldId="409"/>
            <ac:picMk id="5" creationId="{BA71E4A9-8C57-186C-5937-899D0277895E}"/>
          </ac:picMkLst>
        </pc:picChg>
      </pc:sldChg>
      <pc:sldChg chg="addSp delSp modSp add del mod">
        <pc:chgData name="钱 霖奕" userId="d928a817aa094823" providerId="LiveId" clId="{EEA11B03-F893-1746-A880-5D534EC83949}" dt="2022-11-02T12:02:51.171" v="2798" actId="2696"/>
        <pc:sldMkLst>
          <pc:docMk/>
          <pc:sldMk cId="2049207665" sldId="410"/>
        </pc:sldMkLst>
        <pc:spChg chg="mod">
          <ac:chgData name="钱 霖奕" userId="d928a817aa094823" providerId="LiveId" clId="{EEA11B03-F893-1746-A880-5D534EC83949}" dt="2022-11-02T11:51:28.209" v="2304" actId="20577"/>
          <ac:spMkLst>
            <pc:docMk/>
            <pc:sldMk cId="2049207665" sldId="410"/>
            <ac:spMk id="4" creationId="{92346168-2FB3-1CF8-EEDC-728F7FAF1194}"/>
          </ac:spMkLst>
        </pc:spChg>
        <pc:picChg chg="add mod">
          <ac:chgData name="钱 霖奕" userId="d928a817aa094823" providerId="LiveId" clId="{EEA11B03-F893-1746-A880-5D534EC83949}" dt="2022-11-02T10:27:38.753" v="2036" actId="1076"/>
          <ac:picMkLst>
            <pc:docMk/>
            <pc:sldMk cId="2049207665" sldId="410"/>
            <ac:picMk id="3" creationId="{E9F6C844-998E-0DEA-9168-6F75F6D44914}"/>
          </ac:picMkLst>
        </pc:picChg>
        <pc:picChg chg="del">
          <ac:chgData name="钱 霖奕" userId="d928a817aa094823" providerId="LiveId" clId="{EEA11B03-F893-1746-A880-5D534EC83949}" dt="2022-11-02T10:20:58.671" v="1542" actId="478"/>
          <ac:picMkLst>
            <pc:docMk/>
            <pc:sldMk cId="2049207665" sldId="410"/>
            <ac:picMk id="8" creationId="{A7A5C790-6344-499E-F2F3-B44698FCE0F4}"/>
          </ac:picMkLst>
        </pc:picChg>
      </pc:sldChg>
      <pc:sldChg chg="addSp delSp modSp add del mod">
        <pc:chgData name="钱 霖奕" userId="d928a817aa094823" providerId="LiveId" clId="{EEA11B03-F893-1746-A880-5D534EC83949}" dt="2022-11-02T12:02:52.204" v="2799" actId="2696"/>
        <pc:sldMkLst>
          <pc:docMk/>
          <pc:sldMk cId="1533397803" sldId="411"/>
        </pc:sldMkLst>
        <pc:spChg chg="mod">
          <ac:chgData name="钱 霖奕" userId="d928a817aa094823" providerId="LiveId" clId="{EEA11B03-F893-1746-A880-5D534EC83949}" dt="2022-11-02T11:51:41.220" v="2314" actId="20577"/>
          <ac:spMkLst>
            <pc:docMk/>
            <pc:sldMk cId="1533397803" sldId="411"/>
            <ac:spMk id="2" creationId="{7A56D87B-AA91-E547-3E45-5641F4064636}"/>
          </ac:spMkLst>
        </pc:spChg>
        <pc:spChg chg="mod">
          <ac:chgData name="钱 霖奕" userId="d928a817aa094823" providerId="LiveId" clId="{EEA11B03-F893-1746-A880-5D534EC83949}" dt="2022-11-02T12:00:00.545" v="2726" actId="20577"/>
          <ac:spMkLst>
            <pc:docMk/>
            <pc:sldMk cId="1533397803" sldId="411"/>
            <ac:spMk id="4" creationId="{92346168-2FB3-1CF8-EEDC-728F7FAF1194}"/>
          </ac:spMkLst>
        </pc:spChg>
        <pc:picChg chg="del">
          <ac:chgData name="钱 霖奕" userId="d928a817aa094823" providerId="LiveId" clId="{EEA11B03-F893-1746-A880-5D534EC83949}" dt="2022-11-02T11:52:30.535" v="2355" actId="478"/>
          <ac:picMkLst>
            <pc:docMk/>
            <pc:sldMk cId="1533397803" sldId="411"/>
            <ac:picMk id="3" creationId="{E9F6C844-998E-0DEA-9168-6F75F6D44914}"/>
          </ac:picMkLst>
        </pc:picChg>
        <pc:picChg chg="add mod">
          <ac:chgData name="钱 霖奕" userId="d928a817aa094823" providerId="LiveId" clId="{EEA11B03-F893-1746-A880-5D534EC83949}" dt="2022-11-02T11:52:46.835" v="2360" actId="1076"/>
          <ac:picMkLst>
            <pc:docMk/>
            <pc:sldMk cId="1533397803" sldId="411"/>
            <ac:picMk id="6" creationId="{86880FE8-EFD4-100D-36A0-A81548BD559A}"/>
          </ac:picMkLst>
        </pc:picChg>
      </pc:sldChg>
      <pc:sldChg chg="addSp delSp modSp add mod">
        <pc:chgData name="钱 霖奕" userId="d928a817aa094823" providerId="LiveId" clId="{EEA11B03-F893-1746-A880-5D534EC83949}" dt="2022-11-02T12:05:51.411" v="2836" actId="1076"/>
        <pc:sldMkLst>
          <pc:docMk/>
          <pc:sldMk cId="269354767" sldId="412"/>
        </pc:sldMkLst>
        <pc:spChg chg="del">
          <ac:chgData name="钱 霖奕" userId="d928a817aa094823" providerId="LiveId" clId="{EEA11B03-F893-1746-A880-5D534EC83949}" dt="2022-11-02T12:04:53.297" v="2824"/>
          <ac:spMkLst>
            <pc:docMk/>
            <pc:sldMk cId="269354767" sldId="412"/>
            <ac:spMk id="4" creationId="{92346168-2FB3-1CF8-EEDC-728F7FAF1194}"/>
          </ac:spMkLst>
        </pc:spChg>
        <pc:picChg chg="del">
          <ac:chgData name="钱 霖奕" userId="d928a817aa094823" providerId="LiveId" clId="{EEA11B03-F893-1746-A880-5D534EC83949}" dt="2022-11-02T12:04:44.625" v="2821" actId="478"/>
          <ac:picMkLst>
            <pc:docMk/>
            <pc:sldMk cId="269354767" sldId="412"/>
            <ac:picMk id="3" creationId="{03C41F52-FA9F-3FA9-90A4-5ED49BED831D}"/>
          </ac:picMkLst>
        </pc:picChg>
        <pc:picChg chg="add mod modCrop">
          <ac:chgData name="钱 霖奕" userId="d928a817aa094823" providerId="LiveId" clId="{EEA11B03-F893-1746-A880-5D534EC83949}" dt="2022-11-02T12:05:49.589" v="2835" actId="1076"/>
          <ac:picMkLst>
            <pc:docMk/>
            <pc:sldMk cId="269354767" sldId="412"/>
            <ac:picMk id="5" creationId="{3FD8B436-6B9B-B34C-5051-85D1D8F53FC8}"/>
          </ac:picMkLst>
        </pc:picChg>
        <pc:picChg chg="add mod modCrop">
          <ac:chgData name="钱 霖奕" userId="d928a817aa094823" providerId="LiveId" clId="{EEA11B03-F893-1746-A880-5D534EC83949}" dt="2022-11-02T12:05:51.411" v="2836" actId="1076"/>
          <ac:picMkLst>
            <pc:docMk/>
            <pc:sldMk cId="269354767" sldId="412"/>
            <ac:picMk id="7" creationId="{1DC3110A-68E7-E2EE-1678-99D1C6C2B74D}"/>
          </ac:picMkLst>
        </pc:picChg>
      </pc:sldChg>
      <pc:sldChg chg="addSp delSp modSp add mod">
        <pc:chgData name="钱 霖奕" userId="d928a817aa094823" providerId="LiveId" clId="{EEA11B03-F893-1746-A880-5D534EC83949}" dt="2022-11-04T08:55:21.134" v="3642"/>
        <pc:sldMkLst>
          <pc:docMk/>
          <pc:sldMk cId="2481642781" sldId="413"/>
        </pc:sldMkLst>
        <pc:spChg chg="mod">
          <ac:chgData name="钱 霖奕" userId="d928a817aa094823" providerId="LiveId" clId="{EEA11B03-F893-1746-A880-5D534EC83949}" dt="2022-11-02T12:13:49.931" v="2921" actId="20577"/>
          <ac:spMkLst>
            <pc:docMk/>
            <pc:sldMk cId="2481642781" sldId="413"/>
            <ac:spMk id="2" creationId="{7A56D87B-AA91-E547-3E45-5641F4064636}"/>
          </ac:spMkLst>
        </pc:spChg>
        <pc:spChg chg="add mod">
          <ac:chgData name="钱 霖奕" userId="d928a817aa094823" providerId="LiveId" clId="{EEA11B03-F893-1746-A880-5D534EC83949}" dt="2022-11-04T08:55:21.134" v="3642"/>
          <ac:spMkLst>
            <pc:docMk/>
            <pc:sldMk cId="2481642781" sldId="413"/>
            <ac:spMk id="4" creationId="{23624898-2667-83BD-EFF3-69CC19C82A26}"/>
          </ac:spMkLst>
        </pc:spChg>
        <pc:picChg chg="add del mod">
          <ac:chgData name="钱 霖奕" userId="d928a817aa094823" providerId="LiveId" clId="{EEA11B03-F893-1746-A880-5D534EC83949}" dt="2022-11-04T08:50:24.908" v="3401" actId="478"/>
          <ac:picMkLst>
            <pc:docMk/>
            <pc:sldMk cId="2481642781" sldId="413"/>
            <ac:picMk id="3" creationId="{21860A7C-BCBF-425F-2E0F-138B863C23B0}"/>
          </ac:picMkLst>
        </pc:picChg>
        <pc:picChg chg="del">
          <ac:chgData name="钱 霖奕" userId="d928a817aa094823" providerId="LiveId" clId="{EEA11B03-F893-1746-A880-5D534EC83949}" dt="2022-11-02T12:13:23.741" v="2845" actId="478"/>
          <ac:picMkLst>
            <pc:docMk/>
            <pc:sldMk cId="2481642781" sldId="413"/>
            <ac:picMk id="5" creationId="{3FD8B436-6B9B-B34C-5051-85D1D8F53FC8}"/>
          </ac:picMkLst>
        </pc:picChg>
        <pc:picChg chg="del">
          <ac:chgData name="钱 霖奕" userId="d928a817aa094823" providerId="LiveId" clId="{EEA11B03-F893-1746-A880-5D534EC83949}" dt="2022-11-02T12:13:24.334" v="2846" actId="478"/>
          <ac:picMkLst>
            <pc:docMk/>
            <pc:sldMk cId="2481642781" sldId="413"/>
            <ac:picMk id="7" creationId="{1DC3110A-68E7-E2EE-1678-99D1C6C2B74D}"/>
          </ac:picMkLst>
        </pc:picChg>
      </pc:sldChg>
      <pc:sldChg chg="modSp add mod">
        <pc:chgData name="钱 霖奕" userId="d928a817aa094823" providerId="LiveId" clId="{EEA11B03-F893-1746-A880-5D534EC83949}" dt="2022-11-04T08:48:08.026" v="3306" actId="1076"/>
        <pc:sldMkLst>
          <pc:docMk/>
          <pc:sldMk cId="1018479550" sldId="414"/>
        </pc:sldMkLst>
        <pc:spChg chg="mod">
          <ac:chgData name="钱 霖奕" userId="d928a817aa094823" providerId="LiveId" clId="{EEA11B03-F893-1746-A880-5D534EC83949}" dt="2022-11-04T08:47:41.034" v="3297" actId="20577"/>
          <ac:spMkLst>
            <pc:docMk/>
            <pc:sldMk cId="1018479550" sldId="414"/>
            <ac:spMk id="4" creationId="{23624898-2667-83BD-EFF3-69CC19C82A26}"/>
          </ac:spMkLst>
        </pc:spChg>
        <pc:picChg chg="mod">
          <ac:chgData name="钱 霖奕" userId="d928a817aa094823" providerId="LiveId" clId="{EEA11B03-F893-1746-A880-5D534EC83949}" dt="2022-11-04T08:48:08.026" v="3306" actId="1076"/>
          <ac:picMkLst>
            <pc:docMk/>
            <pc:sldMk cId="1018479550" sldId="414"/>
            <ac:picMk id="3" creationId="{21860A7C-BCBF-425F-2E0F-138B863C23B0}"/>
          </ac:picMkLst>
        </pc:picChg>
      </pc:sldChg>
    </pc:docChg>
  </pc:docChgLst>
  <pc:docChgLst>
    <pc:chgData name="钱 霖奕" userId="d928a817aa094823" providerId="LiveId" clId="{35431B8B-E21E-D848-99A3-298147185C0A}"/>
    <pc:docChg chg="undo redo custSel addSld delSld modSld sldOrd">
      <pc:chgData name="钱 霖奕" userId="d928a817aa094823" providerId="LiveId" clId="{35431B8B-E21E-D848-99A3-298147185C0A}" dt="2022-11-02T08:52:55.803" v="7585" actId="20577"/>
      <pc:docMkLst>
        <pc:docMk/>
      </pc:docMkLst>
      <pc:sldChg chg="addSp delSp modSp mod">
        <pc:chgData name="钱 霖奕" userId="d928a817aa094823" providerId="LiveId" clId="{35431B8B-E21E-D848-99A3-298147185C0A}" dt="2022-11-01T12:44:11.014" v="3394"/>
        <pc:sldMkLst>
          <pc:docMk/>
          <pc:sldMk cId="3417333337" sldId="256"/>
        </pc:sldMkLst>
        <pc:spChg chg="mod">
          <ac:chgData name="钱 霖奕" userId="d928a817aa094823" providerId="LiveId" clId="{35431B8B-E21E-D848-99A3-298147185C0A}" dt="2022-10-27T09:10:47.761" v="0"/>
          <ac:spMkLst>
            <pc:docMk/>
            <pc:sldMk cId="3417333337" sldId="256"/>
            <ac:spMk id="2" creationId="{EF6E78A2-575B-3AB0-7A5D-3ED95283F8AC}"/>
          </ac:spMkLst>
        </pc:spChg>
        <pc:spChg chg="mod">
          <ac:chgData name="钱 霖奕" userId="d928a817aa094823" providerId="LiveId" clId="{35431B8B-E21E-D848-99A3-298147185C0A}" dt="2022-10-27T09:10:55.515" v="10" actId="20577"/>
          <ac:spMkLst>
            <pc:docMk/>
            <pc:sldMk cId="3417333337" sldId="256"/>
            <ac:spMk id="3" creationId="{DCF5F7B3-B42C-66B5-4559-6417F63E5DCB}"/>
          </ac:spMkLst>
        </pc:spChg>
        <pc:spChg chg="add del mod">
          <ac:chgData name="钱 霖奕" userId="d928a817aa094823" providerId="LiveId" clId="{35431B8B-E21E-D848-99A3-298147185C0A}" dt="2022-11-01T12:44:11.014" v="3394"/>
          <ac:spMkLst>
            <pc:docMk/>
            <pc:sldMk cId="3417333337" sldId="256"/>
            <ac:spMk id="4" creationId="{09FDCCBB-3CE1-BA1B-456E-165B474CFA71}"/>
          </ac:spMkLst>
        </pc:spChg>
        <pc:spChg chg="add del mod">
          <ac:chgData name="钱 霖奕" userId="d928a817aa094823" providerId="LiveId" clId="{35431B8B-E21E-D848-99A3-298147185C0A}" dt="2022-11-01T12:43:57.103" v="3393"/>
          <ac:spMkLst>
            <pc:docMk/>
            <pc:sldMk cId="3417333337" sldId="256"/>
            <ac:spMk id="5" creationId="{0BD01120-0770-941D-3ADA-355D7B277130}"/>
          </ac:spMkLst>
        </pc:spChg>
      </pc:sldChg>
      <pc:sldChg chg="addSp delSp modSp mod">
        <pc:chgData name="钱 霖奕" userId="d928a817aa094823" providerId="LiveId" clId="{35431B8B-E21E-D848-99A3-298147185C0A}" dt="2022-11-01T14:46:53.541" v="5771" actId="20577"/>
        <pc:sldMkLst>
          <pc:docMk/>
          <pc:sldMk cId="3697872608" sldId="274"/>
        </pc:sldMkLst>
        <pc:spChg chg="mod">
          <ac:chgData name="钱 霖奕" userId="d928a817aa094823" providerId="LiveId" clId="{35431B8B-E21E-D848-99A3-298147185C0A}" dt="2022-11-01T14:46:53.541" v="5771" actId="20577"/>
          <ac:spMkLst>
            <pc:docMk/>
            <pc:sldMk cId="3697872608" sldId="274"/>
            <ac:spMk id="3" creationId="{504A44D1-6592-6C0F-B646-4F855D45B54F}"/>
          </ac:spMkLst>
        </pc:spChg>
        <pc:spChg chg="add mod">
          <ac:chgData name="钱 霖奕" userId="d928a817aa094823" providerId="LiveId" clId="{35431B8B-E21E-D848-99A3-298147185C0A}" dt="2022-11-01T12:43:38.775" v="3391"/>
          <ac:spMkLst>
            <pc:docMk/>
            <pc:sldMk cId="3697872608" sldId="274"/>
            <ac:spMk id="4" creationId="{1D836B2E-5C7A-74DA-1298-960D9B9E3E15}"/>
          </ac:spMkLst>
        </pc:spChg>
        <pc:spChg chg="add del mod">
          <ac:chgData name="钱 霖奕" userId="d928a817aa094823" providerId="LiveId" clId="{35431B8B-E21E-D848-99A3-298147185C0A}" dt="2022-11-01T12:43:57.103" v="3393"/>
          <ac:spMkLst>
            <pc:docMk/>
            <pc:sldMk cId="3697872608" sldId="274"/>
            <ac:spMk id="5" creationId="{2AD0A22F-8CA9-E2B0-6B9B-94737DF04E02}"/>
          </ac:spMkLst>
        </pc:spChg>
        <pc:picChg chg="add del">
          <ac:chgData name="钱 霖奕" userId="d928a817aa094823" providerId="LiveId" clId="{35431B8B-E21E-D848-99A3-298147185C0A}" dt="2022-11-01T13:45:02.192" v="4568"/>
          <ac:picMkLst>
            <pc:docMk/>
            <pc:sldMk cId="3697872608" sldId="274"/>
            <ac:picMk id="6" creationId="{7A4A3246-8442-9B10-9617-52E680AA1455}"/>
          </ac:picMkLst>
        </pc:picChg>
      </pc:sldChg>
      <pc:sldChg chg="addSp delSp modSp add del mod">
        <pc:chgData name="钱 霖奕" userId="d928a817aa094823" providerId="LiveId" clId="{35431B8B-E21E-D848-99A3-298147185C0A}" dt="2022-11-01T13:45:42.775" v="4573" actId="20577"/>
        <pc:sldMkLst>
          <pc:docMk/>
          <pc:sldMk cId="3108765061" sldId="354"/>
        </pc:sldMkLst>
        <pc:spChg chg="mod">
          <ac:chgData name="钱 霖奕" userId="d928a817aa094823" providerId="LiveId" clId="{35431B8B-E21E-D848-99A3-298147185C0A}" dt="2022-11-01T12:46:32.754" v="3429" actId="20577"/>
          <ac:spMkLst>
            <pc:docMk/>
            <pc:sldMk cId="3108765061" sldId="354"/>
            <ac:spMk id="2" creationId="{7A56D87B-AA91-E547-3E45-5641F4064636}"/>
          </ac:spMkLst>
        </pc:spChg>
        <pc:spChg chg="add mod">
          <ac:chgData name="钱 霖奕" userId="d928a817aa094823" providerId="LiveId" clId="{35431B8B-E21E-D848-99A3-298147185C0A}" dt="2022-11-01T12:43:38.775" v="3391"/>
          <ac:spMkLst>
            <pc:docMk/>
            <pc:sldMk cId="3108765061" sldId="354"/>
            <ac:spMk id="3" creationId="{0525F5AF-BE35-6F44-23BB-93504F246200}"/>
          </ac:spMkLst>
        </pc:spChg>
        <pc:spChg chg="mod">
          <ac:chgData name="钱 霖奕" userId="d928a817aa094823" providerId="LiveId" clId="{35431B8B-E21E-D848-99A3-298147185C0A}" dt="2022-11-01T13:45:42.775" v="4573" actId="20577"/>
          <ac:spMkLst>
            <pc:docMk/>
            <pc:sldMk cId="3108765061" sldId="354"/>
            <ac:spMk id="4" creationId="{92346168-2FB3-1CF8-EEDC-728F7FAF1194}"/>
          </ac:spMkLst>
        </pc:spChg>
        <pc:spChg chg="add del mod">
          <ac:chgData name="钱 霖奕" userId="d928a817aa094823" providerId="LiveId" clId="{35431B8B-E21E-D848-99A3-298147185C0A}" dt="2022-11-01T12:43:57.103" v="3393"/>
          <ac:spMkLst>
            <pc:docMk/>
            <pc:sldMk cId="3108765061" sldId="354"/>
            <ac:spMk id="5" creationId="{096DA2EB-F259-9873-CFBF-FF11A186BB16}"/>
          </ac:spMkLst>
        </pc:spChg>
      </pc:sldChg>
      <pc:sldChg chg="addSp delSp modSp del">
        <pc:chgData name="钱 霖奕" userId="d928a817aa094823" providerId="LiveId" clId="{35431B8B-E21E-D848-99A3-298147185C0A}" dt="2022-11-01T12:44:58.071" v="3410" actId="2696"/>
        <pc:sldMkLst>
          <pc:docMk/>
          <pc:sldMk cId="4069541585" sldId="363"/>
        </pc:sldMkLst>
        <pc:spChg chg="add mod">
          <ac:chgData name="钱 霖奕" userId="d928a817aa094823" providerId="LiveId" clId="{35431B8B-E21E-D848-99A3-298147185C0A}" dt="2022-11-01T12:43:38.775" v="3391"/>
          <ac:spMkLst>
            <pc:docMk/>
            <pc:sldMk cId="4069541585" sldId="363"/>
            <ac:spMk id="3" creationId="{05AC1CC9-379E-8E9F-0389-EE85B66A400D}"/>
          </ac:spMkLst>
        </pc:spChg>
        <pc:spChg chg="add del mod">
          <ac:chgData name="钱 霖奕" userId="d928a817aa094823" providerId="LiveId" clId="{35431B8B-E21E-D848-99A3-298147185C0A}" dt="2022-11-01T12:43:57.103" v="3393"/>
          <ac:spMkLst>
            <pc:docMk/>
            <pc:sldMk cId="4069541585" sldId="363"/>
            <ac:spMk id="5" creationId="{C9839125-4B68-25CE-8723-A7215A02CA91}"/>
          </ac:spMkLst>
        </pc:spChg>
      </pc:sldChg>
      <pc:sldChg chg="del">
        <pc:chgData name="钱 霖奕" userId="d928a817aa094823" providerId="LiveId" clId="{35431B8B-E21E-D848-99A3-298147185C0A}" dt="2022-11-01T11:30:16.437" v="1812" actId="2696"/>
        <pc:sldMkLst>
          <pc:docMk/>
          <pc:sldMk cId="1120336722" sldId="364"/>
        </pc:sldMkLst>
      </pc:sldChg>
      <pc:sldChg chg="del">
        <pc:chgData name="钱 霖奕" userId="d928a817aa094823" providerId="LiveId" clId="{35431B8B-E21E-D848-99A3-298147185C0A}" dt="2022-11-01T11:30:18.038" v="1813" actId="2696"/>
        <pc:sldMkLst>
          <pc:docMk/>
          <pc:sldMk cId="3036305083" sldId="365"/>
        </pc:sldMkLst>
      </pc:sldChg>
      <pc:sldChg chg="del">
        <pc:chgData name="钱 霖奕" userId="d928a817aa094823" providerId="LiveId" clId="{35431B8B-E21E-D848-99A3-298147185C0A}" dt="2022-11-01T11:30:19.110" v="1814" actId="2696"/>
        <pc:sldMkLst>
          <pc:docMk/>
          <pc:sldMk cId="3607078026" sldId="366"/>
        </pc:sldMkLst>
      </pc:sldChg>
      <pc:sldChg chg="addSp delSp modSp del">
        <pc:chgData name="钱 霖奕" userId="d928a817aa094823" providerId="LiveId" clId="{35431B8B-E21E-D848-99A3-298147185C0A}" dt="2022-11-01T12:44:57.060" v="3409" actId="2696"/>
        <pc:sldMkLst>
          <pc:docMk/>
          <pc:sldMk cId="630763788" sldId="367"/>
        </pc:sldMkLst>
        <pc:spChg chg="add mod">
          <ac:chgData name="钱 霖奕" userId="d928a817aa094823" providerId="LiveId" clId="{35431B8B-E21E-D848-99A3-298147185C0A}" dt="2022-11-01T12:43:38.775" v="3391"/>
          <ac:spMkLst>
            <pc:docMk/>
            <pc:sldMk cId="630763788" sldId="367"/>
            <ac:spMk id="3" creationId="{C19570BA-2F37-E522-869C-EB3E61C6FA62}"/>
          </ac:spMkLst>
        </pc:spChg>
        <pc:spChg chg="add del mod">
          <ac:chgData name="钱 霖奕" userId="d928a817aa094823" providerId="LiveId" clId="{35431B8B-E21E-D848-99A3-298147185C0A}" dt="2022-11-01T12:43:57.103" v="3393"/>
          <ac:spMkLst>
            <pc:docMk/>
            <pc:sldMk cId="630763788" sldId="367"/>
            <ac:spMk id="5" creationId="{E3470E05-FCB7-B076-44D6-0E8313A560E6}"/>
          </ac:spMkLst>
        </pc:spChg>
      </pc:sldChg>
      <pc:sldChg chg="addSp delSp modSp del">
        <pc:chgData name="钱 霖奕" userId="d928a817aa094823" providerId="LiveId" clId="{35431B8B-E21E-D848-99A3-298147185C0A}" dt="2022-11-01T12:44:40.153" v="3395" actId="2696"/>
        <pc:sldMkLst>
          <pc:docMk/>
          <pc:sldMk cId="183666472" sldId="368"/>
        </pc:sldMkLst>
        <pc:spChg chg="add mod">
          <ac:chgData name="钱 霖奕" userId="d928a817aa094823" providerId="LiveId" clId="{35431B8B-E21E-D848-99A3-298147185C0A}" dt="2022-11-01T12:43:38.775" v="3391"/>
          <ac:spMkLst>
            <pc:docMk/>
            <pc:sldMk cId="183666472" sldId="368"/>
            <ac:spMk id="6" creationId="{5FEC5BA2-D4B9-BBF1-79F5-143A56B979BA}"/>
          </ac:spMkLst>
        </pc:spChg>
        <pc:spChg chg="add del mod">
          <ac:chgData name="钱 霖奕" userId="d928a817aa094823" providerId="LiveId" clId="{35431B8B-E21E-D848-99A3-298147185C0A}" dt="2022-11-01T12:43:57.103" v="3393"/>
          <ac:spMkLst>
            <pc:docMk/>
            <pc:sldMk cId="183666472" sldId="368"/>
            <ac:spMk id="7" creationId="{65556677-36CF-092A-D6BA-2F2C84427F09}"/>
          </ac:spMkLst>
        </pc:spChg>
      </pc:sldChg>
      <pc:sldChg chg="addSp delSp modSp del">
        <pc:chgData name="钱 霖奕" userId="d928a817aa094823" providerId="LiveId" clId="{35431B8B-E21E-D848-99A3-298147185C0A}" dt="2022-11-01T12:44:40.996" v="3396" actId="2696"/>
        <pc:sldMkLst>
          <pc:docMk/>
          <pc:sldMk cId="831336267" sldId="369"/>
        </pc:sldMkLst>
        <pc:spChg chg="add mod">
          <ac:chgData name="钱 霖奕" userId="d928a817aa094823" providerId="LiveId" clId="{35431B8B-E21E-D848-99A3-298147185C0A}" dt="2022-11-01T12:43:38.775" v="3391"/>
          <ac:spMkLst>
            <pc:docMk/>
            <pc:sldMk cId="831336267" sldId="369"/>
            <ac:spMk id="6" creationId="{A90C9568-3D58-83D9-B6B1-62CE6D9B134D}"/>
          </ac:spMkLst>
        </pc:spChg>
        <pc:spChg chg="add del mod">
          <ac:chgData name="钱 霖奕" userId="d928a817aa094823" providerId="LiveId" clId="{35431B8B-E21E-D848-99A3-298147185C0A}" dt="2022-11-01T12:43:57.103" v="3393"/>
          <ac:spMkLst>
            <pc:docMk/>
            <pc:sldMk cId="831336267" sldId="369"/>
            <ac:spMk id="7" creationId="{9AFB4D21-2022-EFD6-15CD-8397219367C8}"/>
          </ac:spMkLst>
        </pc:spChg>
      </pc:sldChg>
      <pc:sldChg chg="addSp delSp modSp del">
        <pc:chgData name="钱 霖奕" userId="d928a817aa094823" providerId="LiveId" clId="{35431B8B-E21E-D848-99A3-298147185C0A}" dt="2022-11-01T12:44:41.755" v="3397" actId="2696"/>
        <pc:sldMkLst>
          <pc:docMk/>
          <pc:sldMk cId="227589425" sldId="370"/>
        </pc:sldMkLst>
        <pc:spChg chg="add mod">
          <ac:chgData name="钱 霖奕" userId="d928a817aa094823" providerId="LiveId" clId="{35431B8B-E21E-D848-99A3-298147185C0A}" dt="2022-11-01T12:43:38.775" v="3391"/>
          <ac:spMkLst>
            <pc:docMk/>
            <pc:sldMk cId="227589425" sldId="370"/>
            <ac:spMk id="4" creationId="{04E788C9-163D-6AB5-4C7B-ACC5E413A697}"/>
          </ac:spMkLst>
        </pc:spChg>
        <pc:spChg chg="add del mod">
          <ac:chgData name="钱 霖奕" userId="d928a817aa094823" providerId="LiveId" clId="{35431B8B-E21E-D848-99A3-298147185C0A}" dt="2022-11-01T12:43:57.103" v="3393"/>
          <ac:spMkLst>
            <pc:docMk/>
            <pc:sldMk cId="227589425" sldId="370"/>
            <ac:spMk id="5" creationId="{52E922A2-ED6D-A637-0343-9B0716378BEE}"/>
          </ac:spMkLst>
        </pc:spChg>
      </pc:sldChg>
      <pc:sldChg chg="addSp delSp modSp del">
        <pc:chgData name="钱 霖奕" userId="d928a817aa094823" providerId="LiveId" clId="{35431B8B-E21E-D848-99A3-298147185C0A}" dt="2022-11-01T12:44:42.415" v="3398" actId="2696"/>
        <pc:sldMkLst>
          <pc:docMk/>
          <pc:sldMk cId="3944294175" sldId="371"/>
        </pc:sldMkLst>
        <pc:spChg chg="add mod">
          <ac:chgData name="钱 霖奕" userId="d928a817aa094823" providerId="LiveId" clId="{35431B8B-E21E-D848-99A3-298147185C0A}" dt="2022-11-01T12:43:38.775" v="3391"/>
          <ac:spMkLst>
            <pc:docMk/>
            <pc:sldMk cId="3944294175" sldId="371"/>
            <ac:spMk id="3" creationId="{89D7C247-07A8-6AE2-6FCF-A5092EEFA6CC}"/>
          </ac:spMkLst>
        </pc:spChg>
        <pc:spChg chg="add del mod">
          <ac:chgData name="钱 霖奕" userId="d928a817aa094823" providerId="LiveId" clId="{35431B8B-E21E-D848-99A3-298147185C0A}" dt="2022-11-01T12:43:57.103" v="3393"/>
          <ac:spMkLst>
            <pc:docMk/>
            <pc:sldMk cId="3944294175" sldId="371"/>
            <ac:spMk id="4" creationId="{5861D843-193A-8EEA-82A9-DBE6F2549BC0}"/>
          </ac:spMkLst>
        </pc:spChg>
      </pc:sldChg>
      <pc:sldChg chg="addSp delSp modSp del">
        <pc:chgData name="钱 霖奕" userId="d928a817aa094823" providerId="LiveId" clId="{35431B8B-E21E-D848-99A3-298147185C0A}" dt="2022-11-01T12:44:43.197" v="3399" actId="2696"/>
        <pc:sldMkLst>
          <pc:docMk/>
          <pc:sldMk cId="383455809" sldId="372"/>
        </pc:sldMkLst>
        <pc:spChg chg="add mod">
          <ac:chgData name="钱 霖奕" userId="d928a817aa094823" providerId="LiveId" clId="{35431B8B-E21E-D848-99A3-298147185C0A}" dt="2022-11-01T12:43:38.775" v="3391"/>
          <ac:spMkLst>
            <pc:docMk/>
            <pc:sldMk cId="383455809" sldId="372"/>
            <ac:spMk id="4" creationId="{EF24AE40-A8FE-5A98-2BD5-E84179CBFD84}"/>
          </ac:spMkLst>
        </pc:spChg>
        <pc:spChg chg="add del mod">
          <ac:chgData name="钱 霖奕" userId="d928a817aa094823" providerId="LiveId" clId="{35431B8B-E21E-D848-99A3-298147185C0A}" dt="2022-11-01T12:43:57.103" v="3393"/>
          <ac:spMkLst>
            <pc:docMk/>
            <pc:sldMk cId="383455809" sldId="372"/>
            <ac:spMk id="5" creationId="{BB474E66-2BC9-9297-FA4D-F2F4493CBA76}"/>
          </ac:spMkLst>
        </pc:spChg>
      </pc:sldChg>
      <pc:sldChg chg="addSp delSp modSp del">
        <pc:chgData name="钱 霖奕" userId="d928a817aa094823" providerId="LiveId" clId="{35431B8B-E21E-D848-99A3-298147185C0A}" dt="2022-11-01T12:44:43.889" v="3400" actId="2696"/>
        <pc:sldMkLst>
          <pc:docMk/>
          <pc:sldMk cId="847654457" sldId="373"/>
        </pc:sldMkLst>
        <pc:spChg chg="add mod">
          <ac:chgData name="钱 霖奕" userId="d928a817aa094823" providerId="LiveId" clId="{35431B8B-E21E-D848-99A3-298147185C0A}" dt="2022-11-01T12:43:38.775" v="3391"/>
          <ac:spMkLst>
            <pc:docMk/>
            <pc:sldMk cId="847654457" sldId="373"/>
            <ac:spMk id="4" creationId="{8F871C2F-86D3-5B1A-4715-594049CC6B48}"/>
          </ac:spMkLst>
        </pc:spChg>
        <pc:spChg chg="add del mod">
          <ac:chgData name="钱 霖奕" userId="d928a817aa094823" providerId="LiveId" clId="{35431B8B-E21E-D848-99A3-298147185C0A}" dt="2022-11-01T12:43:57.103" v="3393"/>
          <ac:spMkLst>
            <pc:docMk/>
            <pc:sldMk cId="847654457" sldId="373"/>
            <ac:spMk id="5" creationId="{647633F0-D914-ED33-F269-FBB1086A2D9E}"/>
          </ac:spMkLst>
        </pc:spChg>
      </pc:sldChg>
      <pc:sldChg chg="addSp delSp modSp del">
        <pc:chgData name="钱 霖奕" userId="d928a817aa094823" providerId="LiveId" clId="{35431B8B-E21E-D848-99A3-298147185C0A}" dt="2022-11-01T12:44:44.617" v="3401" actId="2696"/>
        <pc:sldMkLst>
          <pc:docMk/>
          <pc:sldMk cId="3339451809" sldId="374"/>
        </pc:sldMkLst>
        <pc:spChg chg="add mod">
          <ac:chgData name="钱 霖奕" userId="d928a817aa094823" providerId="LiveId" clId="{35431B8B-E21E-D848-99A3-298147185C0A}" dt="2022-11-01T12:43:38.775" v="3391"/>
          <ac:spMkLst>
            <pc:docMk/>
            <pc:sldMk cId="3339451809" sldId="374"/>
            <ac:spMk id="4" creationId="{0ED86C90-700B-D64A-114E-7E394375B6BB}"/>
          </ac:spMkLst>
        </pc:spChg>
        <pc:spChg chg="add del mod">
          <ac:chgData name="钱 霖奕" userId="d928a817aa094823" providerId="LiveId" clId="{35431B8B-E21E-D848-99A3-298147185C0A}" dt="2022-11-01T12:43:57.103" v="3393"/>
          <ac:spMkLst>
            <pc:docMk/>
            <pc:sldMk cId="3339451809" sldId="374"/>
            <ac:spMk id="5" creationId="{7150EE99-1935-4F8F-D587-894487738D83}"/>
          </ac:spMkLst>
        </pc:spChg>
      </pc:sldChg>
      <pc:sldChg chg="addSp delSp modSp del">
        <pc:chgData name="钱 霖奕" userId="d928a817aa094823" providerId="LiveId" clId="{35431B8B-E21E-D848-99A3-298147185C0A}" dt="2022-11-01T12:44:45.172" v="3402" actId="2696"/>
        <pc:sldMkLst>
          <pc:docMk/>
          <pc:sldMk cId="2270432888" sldId="375"/>
        </pc:sldMkLst>
        <pc:spChg chg="add mod">
          <ac:chgData name="钱 霖奕" userId="d928a817aa094823" providerId="LiveId" clId="{35431B8B-E21E-D848-99A3-298147185C0A}" dt="2022-11-01T12:43:38.775" v="3391"/>
          <ac:spMkLst>
            <pc:docMk/>
            <pc:sldMk cId="2270432888" sldId="375"/>
            <ac:spMk id="3" creationId="{4200BC39-C800-B688-AF25-0693735B31D2}"/>
          </ac:spMkLst>
        </pc:spChg>
        <pc:spChg chg="add del mod">
          <ac:chgData name="钱 霖奕" userId="d928a817aa094823" providerId="LiveId" clId="{35431B8B-E21E-D848-99A3-298147185C0A}" dt="2022-11-01T12:43:57.103" v="3393"/>
          <ac:spMkLst>
            <pc:docMk/>
            <pc:sldMk cId="2270432888" sldId="375"/>
            <ac:spMk id="4" creationId="{A2731564-9806-49F1-3C3C-ECE0AD078973}"/>
          </ac:spMkLst>
        </pc:spChg>
      </pc:sldChg>
      <pc:sldChg chg="addSp delSp modSp del">
        <pc:chgData name="钱 霖奕" userId="d928a817aa094823" providerId="LiveId" clId="{35431B8B-E21E-D848-99A3-298147185C0A}" dt="2022-11-01T12:44:48.384" v="3405" actId="2696"/>
        <pc:sldMkLst>
          <pc:docMk/>
          <pc:sldMk cId="4256270244" sldId="376"/>
        </pc:sldMkLst>
        <pc:spChg chg="add mod">
          <ac:chgData name="钱 霖奕" userId="d928a817aa094823" providerId="LiveId" clId="{35431B8B-E21E-D848-99A3-298147185C0A}" dt="2022-11-01T12:43:38.775" v="3391"/>
          <ac:spMkLst>
            <pc:docMk/>
            <pc:sldMk cId="4256270244" sldId="376"/>
            <ac:spMk id="3" creationId="{02FCE185-F04B-1AFA-0838-243A36383F5F}"/>
          </ac:spMkLst>
        </pc:spChg>
        <pc:spChg chg="add del mod">
          <ac:chgData name="钱 霖奕" userId="d928a817aa094823" providerId="LiveId" clId="{35431B8B-E21E-D848-99A3-298147185C0A}" dt="2022-11-01T12:43:57.103" v="3393"/>
          <ac:spMkLst>
            <pc:docMk/>
            <pc:sldMk cId="4256270244" sldId="376"/>
            <ac:spMk id="5" creationId="{917DCBB1-6C2F-CC0E-0051-916637AEF782}"/>
          </ac:spMkLst>
        </pc:spChg>
      </pc:sldChg>
      <pc:sldChg chg="addSp delSp modSp del">
        <pc:chgData name="钱 霖奕" userId="d928a817aa094823" providerId="LiveId" clId="{35431B8B-E21E-D848-99A3-298147185C0A}" dt="2022-11-01T12:44:49.522" v="3406" actId="2696"/>
        <pc:sldMkLst>
          <pc:docMk/>
          <pc:sldMk cId="2452782980" sldId="377"/>
        </pc:sldMkLst>
        <pc:spChg chg="add mod">
          <ac:chgData name="钱 霖奕" userId="d928a817aa094823" providerId="LiveId" clId="{35431B8B-E21E-D848-99A3-298147185C0A}" dt="2022-11-01T12:43:38.775" v="3391"/>
          <ac:spMkLst>
            <pc:docMk/>
            <pc:sldMk cId="2452782980" sldId="377"/>
            <ac:spMk id="4" creationId="{13DD6A33-DEF7-FFC7-97A2-8D67084D66FD}"/>
          </ac:spMkLst>
        </pc:spChg>
        <pc:spChg chg="add del mod">
          <ac:chgData name="钱 霖奕" userId="d928a817aa094823" providerId="LiveId" clId="{35431B8B-E21E-D848-99A3-298147185C0A}" dt="2022-11-01T12:43:57.103" v="3393"/>
          <ac:spMkLst>
            <pc:docMk/>
            <pc:sldMk cId="2452782980" sldId="377"/>
            <ac:spMk id="5" creationId="{C6C96301-6AE0-1A9F-B4DA-E590B073884F}"/>
          </ac:spMkLst>
        </pc:spChg>
      </pc:sldChg>
      <pc:sldChg chg="addSp delSp modSp del">
        <pc:chgData name="钱 霖奕" userId="d928a817aa094823" providerId="LiveId" clId="{35431B8B-E21E-D848-99A3-298147185C0A}" dt="2022-11-01T12:44:45.763" v="3403" actId="2696"/>
        <pc:sldMkLst>
          <pc:docMk/>
          <pc:sldMk cId="1330727692" sldId="378"/>
        </pc:sldMkLst>
        <pc:spChg chg="add mod">
          <ac:chgData name="钱 霖奕" userId="d928a817aa094823" providerId="LiveId" clId="{35431B8B-E21E-D848-99A3-298147185C0A}" dt="2022-11-01T12:43:38.775" v="3391"/>
          <ac:spMkLst>
            <pc:docMk/>
            <pc:sldMk cId="1330727692" sldId="378"/>
            <ac:spMk id="3" creationId="{62DB13D1-17BC-F1BC-2FB7-2B2E9EF444D1}"/>
          </ac:spMkLst>
        </pc:spChg>
        <pc:spChg chg="add del mod">
          <ac:chgData name="钱 霖奕" userId="d928a817aa094823" providerId="LiveId" clId="{35431B8B-E21E-D848-99A3-298147185C0A}" dt="2022-11-01T12:43:57.103" v="3393"/>
          <ac:spMkLst>
            <pc:docMk/>
            <pc:sldMk cId="1330727692" sldId="378"/>
            <ac:spMk id="4" creationId="{AEBF8FAB-7FE9-5135-76C8-3742B5A2FB57}"/>
          </ac:spMkLst>
        </pc:spChg>
      </pc:sldChg>
      <pc:sldChg chg="addSp delSp modSp del">
        <pc:chgData name="钱 霖奕" userId="d928a817aa094823" providerId="LiveId" clId="{35431B8B-E21E-D848-99A3-298147185C0A}" dt="2022-11-01T12:44:46.288" v="3404" actId="2696"/>
        <pc:sldMkLst>
          <pc:docMk/>
          <pc:sldMk cId="3721845367" sldId="379"/>
        </pc:sldMkLst>
        <pc:spChg chg="add mod">
          <ac:chgData name="钱 霖奕" userId="d928a817aa094823" providerId="LiveId" clId="{35431B8B-E21E-D848-99A3-298147185C0A}" dt="2022-11-01T12:43:38.775" v="3391"/>
          <ac:spMkLst>
            <pc:docMk/>
            <pc:sldMk cId="3721845367" sldId="379"/>
            <ac:spMk id="3" creationId="{B6BA6C3A-66F9-997B-0610-E9FFB9FA8851}"/>
          </ac:spMkLst>
        </pc:spChg>
        <pc:spChg chg="add del mod">
          <ac:chgData name="钱 霖奕" userId="d928a817aa094823" providerId="LiveId" clId="{35431B8B-E21E-D848-99A3-298147185C0A}" dt="2022-11-01T12:43:57.103" v="3393"/>
          <ac:spMkLst>
            <pc:docMk/>
            <pc:sldMk cId="3721845367" sldId="379"/>
            <ac:spMk id="4" creationId="{77A42517-7C62-F9F4-5B52-2AF46ABB7BF6}"/>
          </ac:spMkLst>
        </pc:spChg>
      </pc:sldChg>
      <pc:sldChg chg="del">
        <pc:chgData name="钱 霖奕" userId="d928a817aa094823" providerId="LiveId" clId="{35431B8B-E21E-D848-99A3-298147185C0A}" dt="2022-10-28T08:02:59.414" v="439" actId="2696"/>
        <pc:sldMkLst>
          <pc:docMk/>
          <pc:sldMk cId="364031464" sldId="380"/>
        </pc:sldMkLst>
      </pc:sldChg>
      <pc:sldChg chg="addSp delSp modSp mod">
        <pc:chgData name="钱 霖奕" userId="d928a817aa094823" providerId="LiveId" clId="{35431B8B-E21E-D848-99A3-298147185C0A}" dt="2022-11-01T12:43:57.103" v="3393"/>
        <pc:sldMkLst>
          <pc:docMk/>
          <pc:sldMk cId="3939344624" sldId="381"/>
        </pc:sldMkLst>
        <pc:spChg chg="mod">
          <ac:chgData name="钱 霖奕" userId="d928a817aa094823" providerId="LiveId" clId="{35431B8B-E21E-D848-99A3-298147185C0A}" dt="2022-10-28T08:02:52.393" v="437" actId="20577"/>
          <ac:spMkLst>
            <pc:docMk/>
            <pc:sldMk cId="3939344624" sldId="381"/>
            <ac:spMk id="2" creationId="{7A56D87B-AA91-E547-3E45-5641F4064636}"/>
          </ac:spMkLst>
        </pc:spChg>
        <pc:spChg chg="add mod">
          <ac:chgData name="钱 霖奕" userId="d928a817aa094823" providerId="LiveId" clId="{35431B8B-E21E-D848-99A3-298147185C0A}" dt="2022-11-01T12:43:38.775" v="3391"/>
          <ac:spMkLst>
            <pc:docMk/>
            <pc:sldMk cId="3939344624" sldId="381"/>
            <ac:spMk id="3" creationId="{76FB4407-D7A7-9F30-0043-845340D2C7A8}"/>
          </ac:spMkLst>
        </pc:spChg>
        <pc:spChg chg="mod">
          <ac:chgData name="钱 霖奕" userId="d928a817aa094823" providerId="LiveId" clId="{35431B8B-E21E-D848-99A3-298147185C0A}" dt="2022-10-28T08:02:54.194" v="438"/>
          <ac:spMkLst>
            <pc:docMk/>
            <pc:sldMk cId="3939344624" sldId="381"/>
            <ac:spMk id="4" creationId="{92346168-2FB3-1CF8-EEDC-728F7FAF1194}"/>
          </ac:spMkLst>
        </pc:spChg>
        <pc:spChg chg="add del mod">
          <ac:chgData name="钱 霖奕" userId="d928a817aa094823" providerId="LiveId" clId="{35431B8B-E21E-D848-99A3-298147185C0A}" dt="2022-11-01T12:43:57.103" v="3393"/>
          <ac:spMkLst>
            <pc:docMk/>
            <pc:sldMk cId="3939344624" sldId="381"/>
            <ac:spMk id="5" creationId="{C3952F18-83B9-A0D5-E89B-CF7BE4F47FE6}"/>
          </ac:spMkLst>
        </pc:spChg>
      </pc:sldChg>
      <pc:sldChg chg="addSp delSp modSp add mod">
        <pc:chgData name="钱 霖奕" userId="d928a817aa094823" providerId="LiveId" clId="{35431B8B-E21E-D848-99A3-298147185C0A}" dt="2022-11-01T12:46:29.957" v="3425" actId="20577"/>
        <pc:sldMkLst>
          <pc:docMk/>
          <pc:sldMk cId="442010313" sldId="382"/>
        </pc:sldMkLst>
        <pc:spChg chg="mod">
          <ac:chgData name="钱 霖奕" userId="d928a817aa094823" providerId="LiveId" clId="{35431B8B-E21E-D848-99A3-298147185C0A}" dt="2022-11-01T12:46:29.957" v="3425" actId="20577"/>
          <ac:spMkLst>
            <pc:docMk/>
            <pc:sldMk cId="442010313" sldId="382"/>
            <ac:spMk id="2" creationId="{7A56D87B-AA91-E547-3E45-5641F4064636}"/>
          </ac:spMkLst>
        </pc:spChg>
        <pc:spChg chg="add mod">
          <ac:chgData name="钱 霖奕" userId="d928a817aa094823" providerId="LiveId" clId="{35431B8B-E21E-D848-99A3-298147185C0A}" dt="2022-11-01T12:43:38.775" v="3391"/>
          <ac:spMkLst>
            <pc:docMk/>
            <pc:sldMk cId="442010313" sldId="382"/>
            <ac:spMk id="3" creationId="{5F88337E-2A48-0B78-1DC6-71E2DD51D920}"/>
          </ac:spMkLst>
        </pc:spChg>
        <pc:spChg chg="mod">
          <ac:chgData name="钱 霖奕" userId="d928a817aa094823" providerId="LiveId" clId="{35431B8B-E21E-D848-99A3-298147185C0A}" dt="2022-10-31T14:27:20.581" v="1024" actId="20577"/>
          <ac:spMkLst>
            <pc:docMk/>
            <pc:sldMk cId="442010313" sldId="382"/>
            <ac:spMk id="4" creationId="{92346168-2FB3-1CF8-EEDC-728F7FAF1194}"/>
          </ac:spMkLst>
        </pc:spChg>
        <pc:spChg chg="add del mod">
          <ac:chgData name="钱 霖奕" userId="d928a817aa094823" providerId="LiveId" clId="{35431B8B-E21E-D848-99A3-298147185C0A}" dt="2022-11-01T12:43:57.103" v="3393"/>
          <ac:spMkLst>
            <pc:docMk/>
            <pc:sldMk cId="442010313" sldId="382"/>
            <ac:spMk id="5" creationId="{AD99A1B0-3475-18D9-B73C-4A53D1024EBA}"/>
          </ac:spMkLst>
        </pc:spChg>
      </pc:sldChg>
      <pc:sldChg chg="addSp delSp modSp add mod">
        <pc:chgData name="钱 霖奕" userId="d928a817aa094823" providerId="LiveId" clId="{35431B8B-E21E-D848-99A3-298147185C0A}" dt="2022-11-01T12:43:57.103" v="3393"/>
        <pc:sldMkLst>
          <pc:docMk/>
          <pc:sldMk cId="2098888864" sldId="383"/>
        </pc:sldMkLst>
        <pc:spChg chg="add del mod">
          <ac:chgData name="钱 霖奕" userId="d928a817aa094823" providerId="LiveId" clId="{35431B8B-E21E-D848-99A3-298147185C0A}" dt="2022-11-01T11:02:47.723" v="1266" actId="478"/>
          <ac:spMkLst>
            <pc:docMk/>
            <pc:sldMk cId="2098888864" sldId="383"/>
            <ac:spMk id="3" creationId="{65279180-E7B5-7B02-B765-C9F78F1EF0DF}"/>
          </ac:spMkLst>
        </pc:spChg>
        <pc:spChg chg="add del mod">
          <ac:chgData name="钱 霖奕" userId="d928a817aa094823" providerId="LiveId" clId="{35431B8B-E21E-D848-99A3-298147185C0A}" dt="2022-11-01T11:02:47.723" v="1266" actId="478"/>
          <ac:spMkLst>
            <pc:docMk/>
            <pc:sldMk cId="2098888864" sldId="383"/>
            <ac:spMk id="4" creationId="{92346168-2FB3-1CF8-EEDC-728F7FAF1194}"/>
          </ac:spMkLst>
        </pc:spChg>
        <pc:spChg chg="add mod">
          <ac:chgData name="钱 霖奕" userId="d928a817aa094823" providerId="LiveId" clId="{35431B8B-E21E-D848-99A3-298147185C0A}" dt="2022-11-01T12:43:38.775" v="3391"/>
          <ac:spMkLst>
            <pc:docMk/>
            <pc:sldMk cId="2098888864" sldId="383"/>
            <ac:spMk id="5" creationId="{C9EADF35-5F60-EBA2-4C48-1F839B965520}"/>
          </ac:spMkLst>
        </pc:spChg>
        <pc:spChg chg="add del mod">
          <ac:chgData name="钱 霖奕" userId="d928a817aa094823" providerId="LiveId" clId="{35431B8B-E21E-D848-99A3-298147185C0A}" dt="2022-11-01T12:43:57.103" v="3393"/>
          <ac:spMkLst>
            <pc:docMk/>
            <pc:sldMk cId="2098888864" sldId="383"/>
            <ac:spMk id="6" creationId="{8653D653-C92C-8883-2D29-79CE605E9C49}"/>
          </ac:spMkLst>
        </pc:spChg>
        <pc:picChg chg="add del mod">
          <ac:chgData name="钱 霖奕" userId="d928a817aa094823" providerId="LiveId" clId="{35431B8B-E21E-D848-99A3-298147185C0A}" dt="2022-11-01T11:02:48.172" v="1267"/>
          <ac:picMkLst>
            <pc:docMk/>
            <pc:sldMk cId="2098888864" sldId="383"/>
            <ac:picMk id="1026" creationId="{5FB94674-44EB-5927-07D1-0EB3AB74029D}"/>
          </ac:picMkLst>
        </pc:picChg>
        <pc:picChg chg="add mod">
          <ac:chgData name="钱 霖奕" userId="d928a817aa094823" providerId="LiveId" clId="{35431B8B-E21E-D848-99A3-298147185C0A}" dt="2022-11-01T11:03:34.639" v="1270" actId="1076"/>
          <ac:picMkLst>
            <pc:docMk/>
            <pc:sldMk cId="2098888864" sldId="383"/>
            <ac:picMk id="1028" creationId="{4B9135C6-9156-8B6E-B3E0-BB6471AB983C}"/>
          </ac:picMkLst>
        </pc:picChg>
      </pc:sldChg>
      <pc:sldChg chg="addSp delSp modSp add mod ord">
        <pc:chgData name="钱 霖奕" userId="d928a817aa094823" providerId="LiveId" clId="{35431B8B-E21E-D848-99A3-298147185C0A}" dt="2022-11-01T12:43:57.103" v="3393"/>
        <pc:sldMkLst>
          <pc:docMk/>
          <pc:sldMk cId="2662331602" sldId="384"/>
        </pc:sldMkLst>
        <pc:spChg chg="add mod">
          <ac:chgData name="钱 霖奕" userId="d928a817aa094823" providerId="LiveId" clId="{35431B8B-E21E-D848-99A3-298147185C0A}" dt="2022-11-01T12:43:38.775" v="3391"/>
          <ac:spMkLst>
            <pc:docMk/>
            <pc:sldMk cId="2662331602" sldId="384"/>
            <ac:spMk id="3" creationId="{375EA3EB-AAAF-7B20-CC51-143EB9E87C8E}"/>
          </ac:spMkLst>
        </pc:spChg>
        <pc:spChg chg="mod">
          <ac:chgData name="钱 霖奕" userId="d928a817aa094823" providerId="LiveId" clId="{35431B8B-E21E-D848-99A3-298147185C0A}" dt="2022-11-01T11:09:05.504" v="1327" actId="20577"/>
          <ac:spMkLst>
            <pc:docMk/>
            <pc:sldMk cId="2662331602" sldId="384"/>
            <ac:spMk id="4" creationId="{92346168-2FB3-1CF8-EEDC-728F7FAF1194}"/>
          </ac:spMkLst>
        </pc:spChg>
        <pc:spChg chg="add del mod">
          <ac:chgData name="钱 霖奕" userId="d928a817aa094823" providerId="LiveId" clId="{35431B8B-E21E-D848-99A3-298147185C0A}" dt="2022-11-01T12:43:57.103" v="3393"/>
          <ac:spMkLst>
            <pc:docMk/>
            <pc:sldMk cId="2662331602" sldId="384"/>
            <ac:spMk id="5" creationId="{F5525019-4BC1-EAEE-626A-BACFE1B7DEA7}"/>
          </ac:spMkLst>
        </pc:spChg>
      </pc:sldChg>
      <pc:sldChg chg="addSp delSp modSp add mod">
        <pc:chgData name="钱 霖奕" userId="d928a817aa094823" providerId="LiveId" clId="{35431B8B-E21E-D848-99A3-298147185C0A}" dt="2022-11-01T12:46:26.197" v="3419" actId="20577"/>
        <pc:sldMkLst>
          <pc:docMk/>
          <pc:sldMk cId="3162993696" sldId="385"/>
        </pc:sldMkLst>
        <pc:spChg chg="mod">
          <ac:chgData name="钱 霖奕" userId="d928a817aa094823" providerId="LiveId" clId="{35431B8B-E21E-D848-99A3-298147185C0A}" dt="2022-11-01T12:46:26.197" v="3419" actId="20577"/>
          <ac:spMkLst>
            <pc:docMk/>
            <pc:sldMk cId="3162993696" sldId="385"/>
            <ac:spMk id="2" creationId="{7A56D87B-AA91-E547-3E45-5641F4064636}"/>
          </ac:spMkLst>
        </pc:spChg>
        <pc:spChg chg="mod">
          <ac:chgData name="钱 霖奕" userId="d928a817aa094823" providerId="LiveId" clId="{35431B8B-E21E-D848-99A3-298147185C0A}" dt="2022-11-01T11:29:51.593" v="1811" actId="20577"/>
          <ac:spMkLst>
            <pc:docMk/>
            <pc:sldMk cId="3162993696" sldId="385"/>
            <ac:spMk id="4" creationId="{92346168-2FB3-1CF8-EEDC-728F7FAF1194}"/>
          </ac:spMkLst>
        </pc:spChg>
        <pc:spChg chg="add mod">
          <ac:chgData name="钱 霖奕" userId="d928a817aa094823" providerId="LiveId" clId="{35431B8B-E21E-D848-99A3-298147185C0A}" dt="2022-11-01T12:43:38.775" v="3391"/>
          <ac:spMkLst>
            <pc:docMk/>
            <pc:sldMk cId="3162993696" sldId="385"/>
            <ac:spMk id="5" creationId="{D1B8A9F0-29E1-DCD0-73E9-54C5C98A65D1}"/>
          </ac:spMkLst>
        </pc:spChg>
        <pc:spChg chg="add del mod">
          <ac:chgData name="钱 霖奕" userId="d928a817aa094823" providerId="LiveId" clId="{35431B8B-E21E-D848-99A3-298147185C0A}" dt="2022-11-01T12:43:57.103" v="3393"/>
          <ac:spMkLst>
            <pc:docMk/>
            <pc:sldMk cId="3162993696" sldId="385"/>
            <ac:spMk id="6" creationId="{B51DF4D7-9AEC-A352-69F6-7F1224D7A428}"/>
          </ac:spMkLst>
        </pc:spChg>
        <pc:picChg chg="add del">
          <ac:chgData name="钱 霖奕" userId="d928a817aa094823" providerId="LiveId" clId="{35431B8B-E21E-D848-99A3-298147185C0A}" dt="2022-11-01T11:22:30.242" v="1500"/>
          <ac:picMkLst>
            <pc:docMk/>
            <pc:sldMk cId="3162993696" sldId="385"/>
            <ac:picMk id="3" creationId="{BAD21B0D-F214-E02A-DB79-D1E3918838D9}"/>
          </ac:picMkLst>
        </pc:picChg>
      </pc:sldChg>
      <pc:sldChg chg="addSp delSp modSp add mod">
        <pc:chgData name="钱 霖奕" userId="d928a817aa094823" providerId="LiveId" clId="{35431B8B-E21E-D848-99A3-298147185C0A}" dt="2022-11-01T12:46:16.524" v="3412" actId="20577"/>
        <pc:sldMkLst>
          <pc:docMk/>
          <pc:sldMk cId="2556844908" sldId="386"/>
        </pc:sldMkLst>
        <pc:spChg chg="mod">
          <ac:chgData name="钱 霖奕" userId="d928a817aa094823" providerId="LiveId" clId="{35431B8B-E21E-D848-99A3-298147185C0A}" dt="2022-11-01T12:46:16.524" v="3412" actId="20577"/>
          <ac:spMkLst>
            <pc:docMk/>
            <pc:sldMk cId="2556844908" sldId="386"/>
            <ac:spMk id="2" creationId="{7A56D87B-AA91-E547-3E45-5641F4064636}"/>
          </ac:spMkLst>
        </pc:spChg>
        <pc:spChg chg="mod">
          <ac:chgData name="钱 霖奕" userId="d928a817aa094823" providerId="LiveId" clId="{35431B8B-E21E-D848-99A3-298147185C0A}" dt="2022-11-01T12:16:26.641" v="2649" actId="20577"/>
          <ac:spMkLst>
            <pc:docMk/>
            <pc:sldMk cId="2556844908" sldId="386"/>
            <ac:spMk id="4" creationId="{92346168-2FB3-1CF8-EEDC-728F7FAF1194}"/>
          </ac:spMkLst>
        </pc:spChg>
        <pc:spChg chg="add del mod">
          <ac:chgData name="钱 霖奕" userId="d928a817aa094823" providerId="LiveId" clId="{35431B8B-E21E-D848-99A3-298147185C0A}" dt="2022-11-01T11:51:38.450" v="2087"/>
          <ac:spMkLst>
            <pc:docMk/>
            <pc:sldMk cId="2556844908" sldId="386"/>
            <ac:spMk id="5" creationId="{CC941ACF-7A86-30B7-07E2-B24D122191EE}"/>
          </ac:spMkLst>
        </pc:spChg>
        <pc:spChg chg="add mod">
          <ac:chgData name="钱 霖奕" userId="d928a817aa094823" providerId="LiveId" clId="{35431B8B-E21E-D848-99A3-298147185C0A}" dt="2022-11-01T12:43:38.775" v="3391"/>
          <ac:spMkLst>
            <pc:docMk/>
            <pc:sldMk cId="2556844908" sldId="386"/>
            <ac:spMk id="7" creationId="{A58D3448-0604-69CF-6B83-627241D975D5}"/>
          </ac:spMkLst>
        </pc:spChg>
        <pc:spChg chg="add del mod">
          <ac:chgData name="钱 霖奕" userId="d928a817aa094823" providerId="LiveId" clId="{35431B8B-E21E-D848-99A3-298147185C0A}" dt="2022-11-01T12:43:57.103" v="3393"/>
          <ac:spMkLst>
            <pc:docMk/>
            <pc:sldMk cId="2556844908" sldId="386"/>
            <ac:spMk id="8" creationId="{A6A91022-012A-FCA5-599B-D38485759F35}"/>
          </ac:spMkLst>
        </pc:spChg>
        <pc:picChg chg="add del mod">
          <ac:chgData name="钱 霖奕" userId="d928a817aa094823" providerId="LiveId" clId="{35431B8B-E21E-D848-99A3-298147185C0A}" dt="2022-11-01T11:57:59.101" v="2290" actId="478"/>
          <ac:picMkLst>
            <pc:docMk/>
            <pc:sldMk cId="2556844908" sldId="386"/>
            <ac:picMk id="3" creationId="{EF57CCA1-AA98-04BB-9F69-B5CE6005FD24}"/>
          </ac:picMkLst>
        </pc:picChg>
        <pc:picChg chg="add mod">
          <ac:chgData name="钱 霖奕" userId="d928a817aa094823" providerId="LiveId" clId="{35431B8B-E21E-D848-99A3-298147185C0A}" dt="2022-11-01T11:58:32.169" v="2293"/>
          <ac:picMkLst>
            <pc:docMk/>
            <pc:sldMk cId="2556844908" sldId="386"/>
            <ac:picMk id="6" creationId="{1812AB07-D65E-5A53-FD83-E1F6248E3E36}"/>
          </ac:picMkLst>
        </pc:picChg>
      </pc:sldChg>
      <pc:sldChg chg="addSp delSp modSp add mod ord">
        <pc:chgData name="钱 霖奕" userId="d928a817aa094823" providerId="LiveId" clId="{35431B8B-E21E-D848-99A3-298147185C0A}" dt="2022-11-01T12:46:19.704" v="3413" actId="20577"/>
        <pc:sldMkLst>
          <pc:docMk/>
          <pc:sldMk cId="1872826477" sldId="387"/>
        </pc:sldMkLst>
        <pc:spChg chg="mod">
          <ac:chgData name="钱 霖奕" userId="d928a817aa094823" providerId="LiveId" clId="{35431B8B-E21E-D848-99A3-298147185C0A}" dt="2022-11-01T12:46:19.704" v="3413" actId="20577"/>
          <ac:spMkLst>
            <pc:docMk/>
            <pc:sldMk cId="1872826477" sldId="387"/>
            <ac:spMk id="2" creationId="{7A56D87B-AA91-E547-3E45-5641F4064636}"/>
          </ac:spMkLst>
        </pc:spChg>
        <pc:spChg chg="mod">
          <ac:chgData name="钱 霖奕" userId="d928a817aa094823" providerId="LiveId" clId="{35431B8B-E21E-D848-99A3-298147185C0A}" dt="2022-11-01T12:13:25.758" v="2582" actId="20577"/>
          <ac:spMkLst>
            <pc:docMk/>
            <pc:sldMk cId="1872826477" sldId="387"/>
            <ac:spMk id="4" creationId="{92346168-2FB3-1CF8-EEDC-728F7FAF1194}"/>
          </ac:spMkLst>
        </pc:spChg>
        <pc:spChg chg="add mod">
          <ac:chgData name="钱 霖奕" userId="d928a817aa094823" providerId="LiveId" clId="{35431B8B-E21E-D848-99A3-298147185C0A}" dt="2022-11-01T12:43:38.775" v="3391"/>
          <ac:spMkLst>
            <pc:docMk/>
            <pc:sldMk cId="1872826477" sldId="387"/>
            <ac:spMk id="6" creationId="{07BC5B85-890D-3649-C92A-BA774EE2CC2F}"/>
          </ac:spMkLst>
        </pc:spChg>
        <pc:spChg chg="add del mod">
          <ac:chgData name="钱 霖奕" userId="d928a817aa094823" providerId="LiveId" clId="{35431B8B-E21E-D848-99A3-298147185C0A}" dt="2022-11-01T12:43:57.103" v="3393"/>
          <ac:spMkLst>
            <pc:docMk/>
            <pc:sldMk cId="1872826477" sldId="387"/>
            <ac:spMk id="7" creationId="{99F48D64-0586-C384-A832-F62BDA83282B}"/>
          </ac:spMkLst>
        </pc:spChg>
        <pc:picChg chg="add del">
          <ac:chgData name="钱 霖奕" userId="d928a817aa094823" providerId="LiveId" clId="{35431B8B-E21E-D848-99A3-298147185C0A}" dt="2022-11-01T12:12:55.838" v="2526"/>
          <ac:picMkLst>
            <pc:docMk/>
            <pc:sldMk cId="1872826477" sldId="387"/>
            <ac:picMk id="5" creationId="{90F5AD22-B138-3B2B-CCEC-CA481E33AD4E}"/>
          </ac:picMkLst>
        </pc:picChg>
      </pc:sldChg>
      <pc:sldChg chg="addSp delSp modSp add del mod ord">
        <pc:chgData name="钱 霖奕" userId="d928a817aa094823" providerId="LiveId" clId="{35431B8B-E21E-D848-99A3-298147185C0A}" dt="2022-11-01T12:44:51.490" v="3408" actId="2696"/>
        <pc:sldMkLst>
          <pc:docMk/>
          <pc:sldMk cId="4194884194" sldId="388"/>
        </pc:sldMkLst>
        <pc:spChg chg="mod">
          <ac:chgData name="钱 霖奕" userId="d928a817aa094823" providerId="LiveId" clId="{35431B8B-E21E-D848-99A3-298147185C0A}" dt="2022-11-01T12:14:58.806" v="2630" actId="20577"/>
          <ac:spMkLst>
            <pc:docMk/>
            <pc:sldMk cId="4194884194" sldId="388"/>
            <ac:spMk id="4" creationId="{92346168-2FB3-1CF8-EEDC-728F7FAF1194}"/>
          </ac:spMkLst>
        </pc:spChg>
        <pc:spChg chg="add mod">
          <ac:chgData name="钱 霖奕" userId="d928a817aa094823" providerId="LiveId" clId="{35431B8B-E21E-D848-99A3-298147185C0A}" dt="2022-11-01T12:43:38.775" v="3391"/>
          <ac:spMkLst>
            <pc:docMk/>
            <pc:sldMk cId="4194884194" sldId="388"/>
            <ac:spMk id="5" creationId="{659683B8-0E35-D813-AEB5-047484B1858B}"/>
          </ac:spMkLst>
        </pc:spChg>
        <pc:spChg chg="add del mod">
          <ac:chgData name="钱 霖奕" userId="d928a817aa094823" providerId="LiveId" clId="{35431B8B-E21E-D848-99A3-298147185C0A}" dt="2022-11-01T12:43:57.103" v="3393"/>
          <ac:spMkLst>
            <pc:docMk/>
            <pc:sldMk cId="4194884194" sldId="388"/>
            <ac:spMk id="6" creationId="{4BA673F1-3F52-7B7E-22A7-94FFEC3F2219}"/>
          </ac:spMkLst>
        </pc:spChg>
        <pc:picChg chg="add del">
          <ac:chgData name="钱 霖奕" userId="d928a817aa094823" providerId="LiveId" clId="{35431B8B-E21E-D848-99A3-298147185C0A}" dt="2022-11-01T12:14:31.618" v="2586"/>
          <ac:picMkLst>
            <pc:docMk/>
            <pc:sldMk cId="4194884194" sldId="388"/>
            <ac:picMk id="3" creationId="{17C1840F-56AD-C185-3472-C0754B10A1CD}"/>
          </ac:picMkLst>
        </pc:picChg>
        <pc:picChg chg="add mod">
          <ac:chgData name="钱 霖奕" userId="d928a817aa094823" providerId="LiveId" clId="{35431B8B-E21E-D848-99A3-298147185C0A}" dt="2022-11-01T12:15:08.769" v="2633" actId="1076"/>
          <ac:picMkLst>
            <pc:docMk/>
            <pc:sldMk cId="4194884194" sldId="388"/>
            <ac:picMk id="2050" creationId="{3C5029FF-3D66-DD59-5992-5F71CF8263C9}"/>
          </ac:picMkLst>
        </pc:picChg>
      </pc:sldChg>
      <pc:sldChg chg="addSp delSp modSp add mod">
        <pc:chgData name="钱 霖奕" userId="d928a817aa094823" providerId="LiveId" clId="{35431B8B-E21E-D848-99A3-298147185C0A}" dt="2022-11-01T12:46:11.786" v="3411" actId="20577"/>
        <pc:sldMkLst>
          <pc:docMk/>
          <pc:sldMk cId="2476665011" sldId="389"/>
        </pc:sldMkLst>
        <pc:spChg chg="mod">
          <ac:chgData name="钱 霖奕" userId="d928a817aa094823" providerId="LiveId" clId="{35431B8B-E21E-D848-99A3-298147185C0A}" dt="2022-11-01T12:46:11.786" v="3411" actId="20577"/>
          <ac:spMkLst>
            <pc:docMk/>
            <pc:sldMk cId="2476665011" sldId="389"/>
            <ac:spMk id="2" creationId="{7A56D87B-AA91-E547-3E45-5641F4064636}"/>
          </ac:spMkLst>
        </pc:spChg>
        <pc:spChg chg="mod">
          <ac:chgData name="钱 霖奕" userId="d928a817aa094823" providerId="LiveId" clId="{35431B8B-E21E-D848-99A3-298147185C0A}" dt="2022-11-01T12:32:35.889" v="2929" actId="20577"/>
          <ac:spMkLst>
            <pc:docMk/>
            <pc:sldMk cId="2476665011" sldId="389"/>
            <ac:spMk id="4" creationId="{92346168-2FB3-1CF8-EEDC-728F7FAF1194}"/>
          </ac:spMkLst>
        </pc:spChg>
        <pc:spChg chg="add mod">
          <ac:chgData name="钱 霖奕" userId="d928a817aa094823" providerId="LiveId" clId="{35431B8B-E21E-D848-99A3-298147185C0A}" dt="2022-11-01T12:43:38.775" v="3391"/>
          <ac:spMkLst>
            <pc:docMk/>
            <pc:sldMk cId="2476665011" sldId="389"/>
            <ac:spMk id="5" creationId="{AD20FF0C-A57F-FAD4-AD49-0B389102BEFF}"/>
          </ac:spMkLst>
        </pc:spChg>
        <pc:spChg chg="add del mod">
          <ac:chgData name="钱 霖奕" userId="d928a817aa094823" providerId="LiveId" clId="{35431B8B-E21E-D848-99A3-298147185C0A}" dt="2022-11-01T12:43:57.103" v="3393"/>
          <ac:spMkLst>
            <pc:docMk/>
            <pc:sldMk cId="2476665011" sldId="389"/>
            <ac:spMk id="7" creationId="{7FF6FD98-2758-D163-1A13-0A532A573E89}"/>
          </ac:spMkLst>
        </pc:spChg>
        <pc:picChg chg="add mod">
          <ac:chgData name="钱 霖奕" userId="d928a817aa094823" providerId="LiveId" clId="{35431B8B-E21E-D848-99A3-298147185C0A}" dt="2022-11-01T12:16:59.499" v="2666"/>
          <ac:picMkLst>
            <pc:docMk/>
            <pc:sldMk cId="2476665011" sldId="389"/>
            <ac:picMk id="3" creationId="{0D4E093C-DFB4-3E42-5F90-17499FCBEE43}"/>
          </ac:picMkLst>
        </pc:picChg>
        <pc:picChg chg="del">
          <ac:chgData name="钱 霖奕" userId="d928a817aa094823" providerId="LiveId" clId="{35431B8B-E21E-D848-99A3-298147185C0A}" dt="2022-11-01T12:16:44.205" v="2663" actId="478"/>
          <ac:picMkLst>
            <pc:docMk/>
            <pc:sldMk cId="2476665011" sldId="389"/>
            <ac:picMk id="6" creationId="{1812AB07-D65E-5A53-FD83-E1F6248E3E36}"/>
          </ac:picMkLst>
        </pc:picChg>
      </pc:sldChg>
      <pc:sldChg chg="addSp delSp modSp add mod">
        <pc:chgData name="钱 霖奕" userId="d928a817aa094823" providerId="LiveId" clId="{35431B8B-E21E-D848-99A3-298147185C0A}" dt="2022-11-01T13:15:20.322" v="3692" actId="20577"/>
        <pc:sldMkLst>
          <pc:docMk/>
          <pc:sldMk cId="910304564" sldId="390"/>
        </pc:sldMkLst>
        <pc:spChg chg="mod">
          <ac:chgData name="钱 霖奕" userId="d928a817aa094823" providerId="LiveId" clId="{35431B8B-E21E-D848-99A3-298147185C0A}" dt="2022-11-01T12:47:17.139" v="3463" actId="20577"/>
          <ac:spMkLst>
            <pc:docMk/>
            <pc:sldMk cId="910304564" sldId="390"/>
            <ac:spMk id="2" creationId="{7A56D87B-AA91-E547-3E45-5641F4064636}"/>
          </ac:spMkLst>
        </pc:spChg>
        <pc:spChg chg="add del mod">
          <ac:chgData name="钱 霖奕" userId="d928a817aa094823" providerId="LiveId" clId="{35431B8B-E21E-D848-99A3-298147185C0A}" dt="2022-11-01T13:15:20.322" v="3692" actId="20577"/>
          <ac:spMkLst>
            <pc:docMk/>
            <pc:sldMk cId="910304564" sldId="390"/>
            <ac:spMk id="4" creationId="{92346168-2FB3-1CF8-EEDC-728F7FAF1194}"/>
          </ac:spMkLst>
        </pc:spChg>
        <pc:spChg chg="add mod">
          <ac:chgData name="钱 霖奕" userId="d928a817aa094823" providerId="LiveId" clId="{35431B8B-E21E-D848-99A3-298147185C0A}" dt="2022-11-01T12:43:38.775" v="3391"/>
          <ac:spMkLst>
            <pc:docMk/>
            <pc:sldMk cId="910304564" sldId="390"/>
            <ac:spMk id="6" creationId="{CEFA9404-F949-9A8F-C43C-55B52FFAE970}"/>
          </ac:spMkLst>
        </pc:spChg>
        <pc:spChg chg="add del mod">
          <ac:chgData name="钱 霖奕" userId="d928a817aa094823" providerId="LiveId" clId="{35431B8B-E21E-D848-99A3-298147185C0A}" dt="2022-11-01T12:43:57.103" v="3393"/>
          <ac:spMkLst>
            <pc:docMk/>
            <pc:sldMk cId="910304564" sldId="390"/>
            <ac:spMk id="7" creationId="{ECE45D5D-0C95-3AB8-4012-15EFD3274F94}"/>
          </ac:spMkLst>
        </pc:spChg>
        <pc:picChg chg="del">
          <ac:chgData name="钱 霖奕" userId="d928a817aa094823" providerId="LiveId" clId="{35431B8B-E21E-D848-99A3-298147185C0A}" dt="2022-11-01T12:35:00.697" v="2935" actId="478"/>
          <ac:picMkLst>
            <pc:docMk/>
            <pc:sldMk cId="910304564" sldId="390"/>
            <ac:picMk id="3" creationId="{0D4E093C-DFB4-3E42-5F90-17499FCBEE43}"/>
          </ac:picMkLst>
        </pc:picChg>
        <pc:picChg chg="add del">
          <ac:chgData name="钱 霖奕" userId="d928a817aa094823" providerId="LiveId" clId="{35431B8B-E21E-D848-99A3-298147185C0A}" dt="2022-11-01T12:39:09.052" v="3318"/>
          <ac:picMkLst>
            <pc:docMk/>
            <pc:sldMk cId="910304564" sldId="390"/>
            <ac:picMk id="5" creationId="{DB8FEA2F-F54D-002C-4315-3B58548A766E}"/>
          </ac:picMkLst>
        </pc:picChg>
        <pc:picChg chg="add del mod">
          <ac:chgData name="钱 霖奕" userId="d928a817aa094823" providerId="LiveId" clId="{35431B8B-E21E-D848-99A3-298147185C0A}" dt="2022-11-01T12:48:24.769" v="3475"/>
          <ac:picMkLst>
            <pc:docMk/>
            <pc:sldMk cId="910304564" sldId="390"/>
            <ac:picMk id="8" creationId="{4036EC29-7920-657F-53DC-914983FF8B74}"/>
          </ac:picMkLst>
        </pc:picChg>
        <pc:picChg chg="add mod">
          <ac:chgData name="钱 霖奕" userId="d928a817aa094823" providerId="LiveId" clId="{35431B8B-E21E-D848-99A3-298147185C0A}" dt="2022-11-01T12:48:38.634" v="3483"/>
          <ac:picMkLst>
            <pc:docMk/>
            <pc:sldMk cId="910304564" sldId="390"/>
            <ac:picMk id="9" creationId="{63899FB3-FAB3-026D-3329-EFF8D4AC9756}"/>
          </ac:picMkLst>
        </pc:picChg>
        <pc:picChg chg="add del">
          <ac:chgData name="钱 霖奕" userId="d928a817aa094823" providerId="LiveId" clId="{35431B8B-E21E-D848-99A3-298147185C0A}" dt="2022-11-01T13:11:29.346" v="3526"/>
          <ac:picMkLst>
            <pc:docMk/>
            <pc:sldMk cId="910304564" sldId="390"/>
            <ac:picMk id="10" creationId="{CC6C15AF-BC44-72E3-6743-79ED225641AB}"/>
          </ac:picMkLst>
        </pc:picChg>
      </pc:sldChg>
      <pc:sldChg chg="modSp add mod ord">
        <pc:chgData name="钱 霖奕" userId="d928a817aa094823" providerId="LiveId" clId="{35431B8B-E21E-D848-99A3-298147185C0A}" dt="2022-11-01T13:19:27.677" v="3697" actId="20577"/>
        <pc:sldMkLst>
          <pc:docMk/>
          <pc:sldMk cId="35502075" sldId="391"/>
        </pc:sldMkLst>
        <pc:spChg chg="mod">
          <ac:chgData name="钱 霖奕" userId="d928a817aa094823" providerId="LiveId" clId="{35431B8B-E21E-D848-99A3-298147185C0A}" dt="2022-11-01T13:19:27.677" v="3697" actId="20577"/>
          <ac:spMkLst>
            <pc:docMk/>
            <pc:sldMk cId="35502075" sldId="391"/>
            <ac:spMk id="2" creationId="{7A56D87B-AA91-E547-3E45-5641F4064636}"/>
          </ac:spMkLst>
        </pc:spChg>
      </pc:sldChg>
      <pc:sldChg chg="addSp delSp modSp add mod">
        <pc:chgData name="钱 霖奕" userId="d928a817aa094823" providerId="LiveId" clId="{35431B8B-E21E-D848-99A3-298147185C0A}" dt="2022-11-01T13:29:46.283" v="4165" actId="20577"/>
        <pc:sldMkLst>
          <pc:docMk/>
          <pc:sldMk cId="3693953667" sldId="392"/>
        </pc:sldMkLst>
        <pc:spChg chg="add del mod">
          <ac:chgData name="钱 霖奕" userId="d928a817aa094823" providerId="LiveId" clId="{35431B8B-E21E-D848-99A3-298147185C0A}" dt="2022-11-01T13:29:46.283" v="4165" actId="20577"/>
          <ac:spMkLst>
            <pc:docMk/>
            <pc:sldMk cId="3693953667" sldId="392"/>
            <ac:spMk id="4" creationId="{92346168-2FB3-1CF8-EEDC-728F7FAF1194}"/>
          </ac:spMkLst>
        </pc:spChg>
        <pc:picChg chg="add del mod">
          <ac:chgData name="钱 霖奕" userId="d928a817aa094823" providerId="LiveId" clId="{35431B8B-E21E-D848-99A3-298147185C0A}" dt="2022-11-01T13:20:02.567" v="3702"/>
          <ac:picMkLst>
            <pc:docMk/>
            <pc:sldMk cId="3693953667" sldId="392"/>
            <ac:picMk id="5" creationId="{2155A231-7F59-FB63-7F2D-28F6CC580021}"/>
          </ac:picMkLst>
        </pc:picChg>
        <pc:picChg chg="add del mod">
          <ac:chgData name="钱 霖奕" userId="d928a817aa094823" providerId="LiveId" clId="{35431B8B-E21E-D848-99A3-298147185C0A}" dt="2022-11-01T13:20:11.567" v="3704"/>
          <ac:picMkLst>
            <pc:docMk/>
            <pc:sldMk cId="3693953667" sldId="392"/>
            <ac:picMk id="7" creationId="{BEBBCC05-7CCB-6F24-5AE2-C2C33AA025DD}"/>
          </ac:picMkLst>
        </pc:picChg>
        <pc:picChg chg="add del mod">
          <ac:chgData name="钱 霖奕" userId="d928a817aa094823" providerId="LiveId" clId="{35431B8B-E21E-D848-99A3-298147185C0A}" dt="2022-11-01T13:20:20.107" v="3706"/>
          <ac:picMkLst>
            <pc:docMk/>
            <pc:sldMk cId="3693953667" sldId="392"/>
            <ac:picMk id="8" creationId="{A07F3810-23DA-78D4-29ED-E35FD082DFE7}"/>
          </ac:picMkLst>
        </pc:picChg>
        <pc:picChg chg="del">
          <ac:chgData name="钱 霖奕" userId="d928a817aa094823" providerId="LiveId" clId="{35431B8B-E21E-D848-99A3-298147185C0A}" dt="2022-11-01T13:19:39.242" v="3699" actId="478"/>
          <ac:picMkLst>
            <pc:docMk/>
            <pc:sldMk cId="3693953667" sldId="392"/>
            <ac:picMk id="9" creationId="{63899FB3-FAB3-026D-3329-EFF8D4AC9756}"/>
          </ac:picMkLst>
        </pc:picChg>
      </pc:sldChg>
      <pc:sldChg chg="delSp modSp add mod">
        <pc:chgData name="钱 霖奕" userId="d928a817aa094823" providerId="LiveId" clId="{35431B8B-E21E-D848-99A3-298147185C0A}" dt="2022-11-01T13:26:21.400" v="3918"/>
        <pc:sldMkLst>
          <pc:docMk/>
          <pc:sldMk cId="343168518" sldId="393"/>
        </pc:sldMkLst>
        <pc:spChg chg="mod">
          <ac:chgData name="钱 霖奕" userId="d928a817aa094823" providerId="LiveId" clId="{35431B8B-E21E-D848-99A3-298147185C0A}" dt="2022-11-01T13:26:21.400" v="3918"/>
          <ac:spMkLst>
            <pc:docMk/>
            <pc:sldMk cId="343168518" sldId="393"/>
            <ac:spMk id="4" creationId="{92346168-2FB3-1CF8-EEDC-728F7FAF1194}"/>
          </ac:spMkLst>
        </pc:spChg>
        <pc:picChg chg="del">
          <ac:chgData name="钱 霖奕" userId="d928a817aa094823" providerId="LiveId" clId="{35431B8B-E21E-D848-99A3-298147185C0A}" dt="2022-11-01T13:26:11.884" v="3916" actId="478"/>
          <ac:picMkLst>
            <pc:docMk/>
            <pc:sldMk cId="343168518" sldId="393"/>
            <ac:picMk id="2050" creationId="{3C5029FF-3D66-DD59-5992-5F71CF8263C9}"/>
          </ac:picMkLst>
        </pc:picChg>
      </pc:sldChg>
      <pc:sldChg chg="addSp modSp add mod">
        <pc:chgData name="钱 霖奕" userId="d928a817aa094823" providerId="LiveId" clId="{35431B8B-E21E-D848-99A3-298147185C0A}" dt="2022-11-01T13:51:08.355" v="4690"/>
        <pc:sldMkLst>
          <pc:docMk/>
          <pc:sldMk cId="2481410217" sldId="394"/>
        </pc:sldMkLst>
        <pc:spChg chg="mod">
          <ac:chgData name="钱 霖奕" userId="d928a817aa094823" providerId="LiveId" clId="{35431B8B-E21E-D848-99A3-298147185C0A}" dt="2022-11-01T13:44:38.795" v="4565" actId="20577"/>
          <ac:spMkLst>
            <pc:docMk/>
            <pc:sldMk cId="2481410217" sldId="394"/>
            <ac:spMk id="4" creationId="{92346168-2FB3-1CF8-EEDC-728F7FAF1194}"/>
          </ac:spMkLst>
        </pc:spChg>
        <pc:picChg chg="add mod">
          <ac:chgData name="钱 霖奕" userId="d928a817aa094823" providerId="LiveId" clId="{35431B8B-E21E-D848-99A3-298147185C0A}" dt="2022-11-01T13:51:03.572" v="4689"/>
          <ac:picMkLst>
            <pc:docMk/>
            <pc:sldMk cId="2481410217" sldId="394"/>
            <ac:picMk id="3" creationId="{B93DD9C3-E6DC-F67F-7F6E-83E95A34B778}"/>
          </ac:picMkLst>
        </pc:picChg>
        <pc:picChg chg="add mod">
          <ac:chgData name="钱 霖奕" userId="d928a817aa094823" providerId="LiveId" clId="{35431B8B-E21E-D848-99A3-298147185C0A}" dt="2022-11-01T13:51:08.355" v="4690"/>
          <ac:picMkLst>
            <pc:docMk/>
            <pc:sldMk cId="2481410217" sldId="394"/>
            <ac:picMk id="5" creationId="{744521C4-3CA9-4574-C232-C95AE7A909B7}"/>
          </ac:picMkLst>
        </pc:picChg>
      </pc:sldChg>
      <pc:sldChg chg="modSp add mod ord">
        <pc:chgData name="钱 霖奕" userId="d928a817aa094823" providerId="LiveId" clId="{35431B8B-E21E-D848-99A3-298147185C0A}" dt="2022-11-01T13:37:36.916" v="4233"/>
        <pc:sldMkLst>
          <pc:docMk/>
          <pc:sldMk cId="4136837997" sldId="395"/>
        </pc:sldMkLst>
        <pc:spChg chg="mod">
          <ac:chgData name="钱 霖奕" userId="d928a817aa094823" providerId="LiveId" clId="{35431B8B-E21E-D848-99A3-298147185C0A}" dt="2022-11-01T13:37:28.135" v="4232" actId="20577"/>
          <ac:spMkLst>
            <pc:docMk/>
            <pc:sldMk cId="4136837997" sldId="395"/>
            <ac:spMk id="2" creationId="{7A56D87B-AA91-E547-3E45-5641F4064636}"/>
          </ac:spMkLst>
        </pc:spChg>
        <pc:spChg chg="mod">
          <ac:chgData name="钱 霖奕" userId="d928a817aa094823" providerId="LiveId" clId="{35431B8B-E21E-D848-99A3-298147185C0A}" dt="2022-11-01T13:37:36.916" v="4233"/>
          <ac:spMkLst>
            <pc:docMk/>
            <pc:sldMk cId="4136837997" sldId="395"/>
            <ac:spMk id="4" creationId="{92346168-2FB3-1CF8-EEDC-728F7FAF1194}"/>
          </ac:spMkLst>
        </pc:spChg>
      </pc:sldChg>
      <pc:sldChg chg="addSp delSp modSp add mod ord">
        <pc:chgData name="钱 霖奕" userId="d928a817aa094823" providerId="LiveId" clId="{35431B8B-E21E-D848-99A3-298147185C0A}" dt="2022-11-01T13:51:16.292" v="4691"/>
        <pc:sldMkLst>
          <pc:docMk/>
          <pc:sldMk cId="3823394917" sldId="396"/>
        </pc:sldMkLst>
        <pc:spChg chg="mod">
          <ac:chgData name="钱 霖奕" userId="d928a817aa094823" providerId="LiveId" clId="{35431B8B-E21E-D848-99A3-298147185C0A}" dt="2022-11-01T13:47:46.647" v="4591"/>
          <ac:spMkLst>
            <pc:docMk/>
            <pc:sldMk cId="3823394917" sldId="396"/>
            <ac:spMk id="2" creationId="{7A56D87B-AA91-E547-3E45-5641F4064636}"/>
          </ac:spMkLst>
        </pc:spChg>
        <pc:spChg chg="mod">
          <ac:chgData name="钱 霖奕" userId="d928a817aa094823" providerId="LiveId" clId="{35431B8B-E21E-D848-99A3-298147185C0A}" dt="2022-11-01T13:50:53.628" v="4688" actId="20577"/>
          <ac:spMkLst>
            <pc:docMk/>
            <pc:sldMk cId="3823394917" sldId="396"/>
            <ac:spMk id="4" creationId="{92346168-2FB3-1CF8-EEDC-728F7FAF1194}"/>
          </ac:spMkLst>
        </pc:spChg>
        <pc:picChg chg="add del">
          <ac:chgData name="钱 霖奕" userId="d928a817aa094823" providerId="LiveId" clId="{35431B8B-E21E-D848-99A3-298147185C0A}" dt="2022-11-01T13:46:20.189" v="4583"/>
          <ac:picMkLst>
            <pc:docMk/>
            <pc:sldMk cId="3823394917" sldId="396"/>
            <ac:picMk id="3" creationId="{C43BADF5-626C-B1B9-4E75-1EB137A5B4CE}"/>
          </ac:picMkLst>
        </pc:picChg>
        <pc:picChg chg="add del">
          <ac:chgData name="钱 霖奕" userId="d928a817aa094823" providerId="LiveId" clId="{35431B8B-E21E-D848-99A3-298147185C0A}" dt="2022-11-01T13:46:38.585" v="4585"/>
          <ac:picMkLst>
            <pc:docMk/>
            <pc:sldMk cId="3823394917" sldId="396"/>
            <ac:picMk id="5" creationId="{9B5E48C6-D789-28E6-856D-81A2A5AB9B7A}"/>
          </ac:picMkLst>
        </pc:picChg>
        <pc:picChg chg="add del">
          <ac:chgData name="钱 霖奕" userId="d928a817aa094823" providerId="LiveId" clId="{35431B8B-E21E-D848-99A3-298147185C0A}" dt="2022-11-01T13:46:47.875" v="4590"/>
          <ac:picMkLst>
            <pc:docMk/>
            <pc:sldMk cId="3823394917" sldId="396"/>
            <ac:picMk id="7" creationId="{CC7344E8-63FB-F8C7-AAB8-ED6405F0FD18}"/>
          </ac:picMkLst>
        </pc:picChg>
        <pc:picChg chg="add mod">
          <ac:chgData name="钱 霖奕" userId="d928a817aa094823" providerId="LiveId" clId="{35431B8B-E21E-D848-99A3-298147185C0A}" dt="2022-11-01T13:51:16.292" v="4691"/>
          <ac:picMkLst>
            <pc:docMk/>
            <pc:sldMk cId="3823394917" sldId="396"/>
            <ac:picMk id="8" creationId="{043885A5-FE0F-19B4-F516-8062EB74103D}"/>
          </ac:picMkLst>
        </pc:picChg>
      </pc:sldChg>
      <pc:sldChg chg="addSp delSp modSp add mod">
        <pc:chgData name="钱 霖奕" userId="d928a817aa094823" providerId="LiveId" clId="{35431B8B-E21E-D848-99A3-298147185C0A}" dt="2022-11-01T14:12:05.797" v="5155" actId="20577"/>
        <pc:sldMkLst>
          <pc:docMk/>
          <pc:sldMk cId="3939042291" sldId="397"/>
        </pc:sldMkLst>
        <pc:spChg chg="mod">
          <ac:chgData name="钱 霖奕" userId="d928a817aa094823" providerId="LiveId" clId="{35431B8B-E21E-D848-99A3-298147185C0A}" dt="2022-11-01T14:12:05.797" v="5155" actId="20577"/>
          <ac:spMkLst>
            <pc:docMk/>
            <pc:sldMk cId="3939042291" sldId="397"/>
            <ac:spMk id="4" creationId="{92346168-2FB3-1CF8-EEDC-728F7FAF1194}"/>
          </ac:spMkLst>
        </pc:spChg>
        <pc:picChg chg="add del">
          <ac:chgData name="钱 霖奕" userId="d928a817aa094823" providerId="LiveId" clId="{35431B8B-E21E-D848-99A3-298147185C0A}" dt="2022-11-01T13:51:48.152" v="4694"/>
          <ac:picMkLst>
            <pc:docMk/>
            <pc:sldMk cId="3939042291" sldId="397"/>
            <ac:picMk id="3" creationId="{7DB163CA-C96A-ED1C-A0E3-4F2A9B116279}"/>
          </ac:picMkLst>
        </pc:picChg>
        <pc:picChg chg="add del">
          <ac:chgData name="钱 霖奕" userId="d928a817aa094823" providerId="LiveId" clId="{35431B8B-E21E-D848-99A3-298147185C0A}" dt="2022-11-01T13:51:55.344" v="4696"/>
          <ac:picMkLst>
            <pc:docMk/>
            <pc:sldMk cId="3939042291" sldId="397"/>
            <ac:picMk id="5" creationId="{B9B252F0-2A7B-7087-388E-547BFF1D1F72}"/>
          </ac:picMkLst>
        </pc:picChg>
        <pc:picChg chg="add del">
          <ac:chgData name="钱 霖奕" userId="d928a817aa094823" providerId="LiveId" clId="{35431B8B-E21E-D848-99A3-298147185C0A}" dt="2022-11-01T13:52:34.530" v="4698" actId="478"/>
          <ac:picMkLst>
            <pc:docMk/>
            <pc:sldMk cId="3939042291" sldId="397"/>
            <ac:picMk id="7" creationId="{30BB754C-4A24-5812-3003-E0DDCD7384F1}"/>
          </ac:picMkLst>
        </pc:picChg>
        <pc:picChg chg="del">
          <ac:chgData name="钱 霖奕" userId="d928a817aa094823" providerId="LiveId" clId="{35431B8B-E21E-D848-99A3-298147185C0A}" dt="2022-11-01T13:55:07.148" v="4711" actId="478"/>
          <ac:picMkLst>
            <pc:docMk/>
            <pc:sldMk cId="3939042291" sldId="397"/>
            <ac:picMk id="8" creationId="{043885A5-FE0F-19B4-F516-8062EB74103D}"/>
          </ac:picMkLst>
        </pc:picChg>
        <pc:picChg chg="add del">
          <ac:chgData name="钱 霖奕" userId="d928a817aa094823" providerId="LiveId" clId="{35431B8B-E21E-D848-99A3-298147185C0A}" dt="2022-11-01T13:52:43.469" v="4700"/>
          <ac:picMkLst>
            <pc:docMk/>
            <pc:sldMk cId="3939042291" sldId="397"/>
            <ac:picMk id="9" creationId="{530C0893-165A-2D2F-2724-1CA113EDEFA0}"/>
          </ac:picMkLst>
        </pc:picChg>
        <pc:picChg chg="add del">
          <ac:chgData name="钱 霖奕" userId="d928a817aa094823" providerId="LiveId" clId="{35431B8B-E21E-D848-99A3-298147185C0A}" dt="2022-11-01T13:52:55.287" v="4702"/>
          <ac:picMkLst>
            <pc:docMk/>
            <pc:sldMk cId="3939042291" sldId="397"/>
            <ac:picMk id="10" creationId="{160AEBD9-07EF-A731-1665-DD475403F7E6}"/>
          </ac:picMkLst>
        </pc:picChg>
        <pc:picChg chg="add del mod">
          <ac:chgData name="钱 霖奕" userId="d928a817aa094823" providerId="LiveId" clId="{35431B8B-E21E-D848-99A3-298147185C0A}" dt="2022-11-01T13:53:32.480" v="4706"/>
          <ac:picMkLst>
            <pc:docMk/>
            <pc:sldMk cId="3939042291" sldId="397"/>
            <ac:picMk id="11" creationId="{02B288E1-A07F-D0D8-0668-31085EBA94FF}"/>
          </ac:picMkLst>
        </pc:picChg>
        <pc:picChg chg="add del">
          <ac:chgData name="钱 霖奕" userId="d928a817aa094823" providerId="LiveId" clId="{35431B8B-E21E-D848-99A3-298147185C0A}" dt="2022-11-01T13:54:01.010" v="4709"/>
          <ac:picMkLst>
            <pc:docMk/>
            <pc:sldMk cId="3939042291" sldId="397"/>
            <ac:picMk id="12" creationId="{DAB86854-2CA2-4B47-C990-036B7529A67E}"/>
          </ac:picMkLst>
        </pc:picChg>
        <pc:picChg chg="add mod">
          <ac:chgData name="钱 霖奕" userId="d928a817aa094823" providerId="LiveId" clId="{35431B8B-E21E-D848-99A3-298147185C0A}" dt="2022-11-01T13:55:16.494" v="4714"/>
          <ac:picMkLst>
            <pc:docMk/>
            <pc:sldMk cId="3939042291" sldId="397"/>
            <ac:picMk id="13" creationId="{DD714C6E-5032-E947-8E81-5B7A4A125E4E}"/>
          </ac:picMkLst>
        </pc:picChg>
        <pc:picChg chg="add del">
          <ac:chgData name="钱 霖奕" userId="d928a817aa094823" providerId="LiveId" clId="{35431B8B-E21E-D848-99A3-298147185C0A}" dt="2022-11-01T13:56:47.902" v="4733"/>
          <ac:picMkLst>
            <pc:docMk/>
            <pc:sldMk cId="3939042291" sldId="397"/>
            <ac:picMk id="14" creationId="{493F191A-430B-EC5B-3984-E0EDB3573165}"/>
          </ac:picMkLst>
        </pc:picChg>
      </pc:sldChg>
      <pc:sldChg chg="addSp delSp modSp add mod">
        <pc:chgData name="钱 霖奕" userId="d928a817aa094823" providerId="LiveId" clId="{35431B8B-E21E-D848-99A3-298147185C0A}" dt="2022-11-01T14:21:08.333" v="5248" actId="20577"/>
        <pc:sldMkLst>
          <pc:docMk/>
          <pc:sldMk cId="1191070936" sldId="398"/>
        </pc:sldMkLst>
        <pc:spChg chg="mod">
          <ac:chgData name="钱 霖奕" userId="d928a817aa094823" providerId="LiveId" clId="{35431B8B-E21E-D848-99A3-298147185C0A}" dt="2022-11-01T14:21:08.333" v="5248" actId="20577"/>
          <ac:spMkLst>
            <pc:docMk/>
            <pc:sldMk cId="1191070936" sldId="398"/>
            <ac:spMk id="4" creationId="{92346168-2FB3-1CF8-EEDC-728F7FAF1194}"/>
          </ac:spMkLst>
        </pc:spChg>
        <pc:picChg chg="add mod">
          <ac:chgData name="钱 霖奕" userId="d928a817aa094823" providerId="LiveId" clId="{35431B8B-E21E-D848-99A3-298147185C0A}" dt="2022-11-01T14:14:49.694" v="5170"/>
          <ac:picMkLst>
            <pc:docMk/>
            <pc:sldMk cId="1191070936" sldId="398"/>
            <ac:picMk id="3" creationId="{1D8BE11E-6158-B2A9-FCBA-5B53F41A72DA}"/>
          </ac:picMkLst>
        </pc:picChg>
        <pc:picChg chg="del">
          <ac:chgData name="钱 霖奕" userId="d928a817aa094823" providerId="LiveId" clId="{35431B8B-E21E-D848-99A3-298147185C0A}" dt="2022-11-01T14:14:44.435" v="5167" actId="478"/>
          <ac:picMkLst>
            <pc:docMk/>
            <pc:sldMk cId="1191070936" sldId="398"/>
            <ac:picMk id="13" creationId="{DD714C6E-5032-E947-8E81-5B7A4A125E4E}"/>
          </ac:picMkLst>
        </pc:picChg>
      </pc:sldChg>
      <pc:sldChg chg="addSp delSp modSp add mod">
        <pc:chgData name="钱 霖奕" userId="d928a817aa094823" providerId="LiveId" clId="{35431B8B-E21E-D848-99A3-298147185C0A}" dt="2022-11-01T14:26:52.679" v="5345" actId="20577"/>
        <pc:sldMkLst>
          <pc:docMk/>
          <pc:sldMk cId="2959860913" sldId="399"/>
        </pc:sldMkLst>
        <pc:spChg chg="mod">
          <ac:chgData name="钱 霖奕" userId="d928a817aa094823" providerId="LiveId" clId="{35431B8B-E21E-D848-99A3-298147185C0A}" dt="2022-11-01T14:26:52.679" v="5345" actId="20577"/>
          <ac:spMkLst>
            <pc:docMk/>
            <pc:sldMk cId="2959860913" sldId="399"/>
            <ac:spMk id="4" creationId="{92346168-2FB3-1CF8-EEDC-728F7FAF1194}"/>
          </ac:spMkLst>
        </pc:spChg>
        <pc:picChg chg="add del">
          <ac:chgData name="钱 霖奕" userId="d928a817aa094823" providerId="LiveId" clId="{35431B8B-E21E-D848-99A3-298147185C0A}" dt="2022-11-01T14:22:28.862" v="5258" actId="478"/>
          <ac:picMkLst>
            <pc:docMk/>
            <pc:sldMk cId="2959860913" sldId="399"/>
            <ac:picMk id="3" creationId="{1D8BE11E-6158-B2A9-FCBA-5B53F41A72DA}"/>
          </ac:picMkLst>
        </pc:picChg>
        <pc:picChg chg="add del">
          <ac:chgData name="钱 霖奕" userId="d928a817aa094823" providerId="LiveId" clId="{35431B8B-E21E-D848-99A3-298147185C0A}" dt="2022-11-01T14:22:15.467" v="5251"/>
          <ac:picMkLst>
            <pc:docMk/>
            <pc:sldMk cId="2959860913" sldId="399"/>
            <ac:picMk id="5" creationId="{B7FDEAA7-7A91-4C31-84D9-FCE0A52F2D1C}"/>
          </ac:picMkLst>
        </pc:picChg>
      </pc:sldChg>
      <pc:sldChg chg="addSp modSp add mod">
        <pc:chgData name="钱 霖奕" userId="d928a817aa094823" providerId="LiveId" clId="{35431B8B-E21E-D848-99A3-298147185C0A}" dt="2022-11-01T14:45:45.128" v="5767" actId="20577"/>
        <pc:sldMkLst>
          <pc:docMk/>
          <pc:sldMk cId="574393697" sldId="400"/>
        </pc:sldMkLst>
        <pc:spChg chg="mod">
          <ac:chgData name="钱 霖奕" userId="d928a817aa094823" providerId="LiveId" clId="{35431B8B-E21E-D848-99A3-298147185C0A}" dt="2022-11-01T14:28:26.906" v="5359" actId="20577"/>
          <ac:spMkLst>
            <pc:docMk/>
            <pc:sldMk cId="574393697" sldId="400"/>
            <ac:spMk id="2" creationId="{7A56D87B-AA91-E547-3E45-5641F4064636}"/>
          </ac:spMkLst>
        </pc:spChg>
        <pc:spChg chg="mod">
          <ac:chgData name="钱 霖奕" userId="d928a817aa094823" providerId="LiveId" clId="{35431B8B-E21E-D848-99A3-298147185C0A}" dt="2022-11-01T14:45:45.128" v="5767" actId="20577"/>
          <ac:spMkLst>
            <pc:docMk/>
            <pc:sldMk cId="574393697" sldId="400"/>
            <ac:spMk id="4" creationId="{92346168-2FB3-1CF8-EEDC-728F7FAF1194}"/>
          </ac:spMkLst>
        </pc:spChg>
        <pc:picChg chg="add mod">
          <ac:chgData name="钱 霖奕" userId="d928a817aa094823" providerId="LiveId" clId="{35431B8B-E21E-D848-99A3-298147185C0A}" dt="2022-11-01T14:44:37.890" v="5677" actId="1076"/>
          <ac:picMkLst>
            <pc:docMk/>
            <pc:sldMk cId="574393697" sldId="400"/>
            <ac:picMk id="3" creationId="{BFD938C6-EE73-FCD7-4706-5B1995F41DCB}"/>
          </ac:picMkLst>
        </pc:picChg>
      </pc:sldChg>
      <pc:sldChg chg="addSp delSp modSp add mod">
        <pc:chgData name="钱 霖奕" userId="d928a817aa094823" providerId="LiveId" clId="{35431B8B-E21E-D848-99A3-298147185C0A}" dt="2022-11-01T14:55:21.500" v="6097" actId="20577"/>
        <pc:sldMkLst>
          <pc:docMk/>
          <pc:sldMk cId="1904084651" sldId="401"/>
        </pc:sldMkLst>
        <pc:spChg chg="mod">
          <ac:chgData name="钱 霖奕" userId="d928a817aa094823" providerId="LiveId" clId="{35431B8B-E21E-D848-99A3-298147185C0A}" dt="2022-11-01T14:48:24.304" v="5776" actId="20577"/>
          <ac:spMkLst>
            <pc:docMk/>
            <pc:sldMk cId="1904084651" sldId="401"/>
            <ac:spMk id="2" creationId="{7A56D87B-AA91-E547-3E45-5641F4064636}"/>
          </ac:spMkLst>
        </pc:spChg>
        <pc:spChg chg="mod">
          <ac:chgData name="钱 霖奕" userId="d928a817aa094823" providerId="LiveId" clId="{35431B8B-E21E-D848-99A3-298147185C0A}" dt="2022-11-01T14:55:21.500" v="6097" actId="20577"/>
          <ac:spMkLst>
            <pc:docMk/>
            <pc:sldMk cId="1904084651" sldId="401"/>
            <ac:spMk id="4" creationId="{92346168-2FB3-1CF8-EEDC-728F7FAF1194}"/>
          </ac:spMkLst>
        </pc:spChg>
        <pc:picChg chg="del">
          <ac:chgData name="钱 霖奕" userId="d928a817aa094823" providerId="LiveId" clId="{35431B8B-E21E-D848-99A3-298147185C0A}" dt="2022-11-01T14:52:20.315" v="5778" actId="478"/>
          <ac:picMkLst>
            <pc:docMk/>
            <pc:sldMk cId="1904084651" sldId="401"/>
            <ac:picMk id="3" creationId="{BFD938C6-EE73-FCD7-4706-5B1995F41DCB}"/>
          </ac:picMkLst>
        </pc:picChg>
        <pc:picChg chg="add del">
          <ac:chgData name="钱 霖奕" userId="d928a817aa094823" providerId="LiveId" clId="{35431B8B-E21E-D848-99A3-298147185C0A}" dt="2022-11-01T14:52:39.237" v="5803"/>
          <ac:picMkLst>
            <pc:docMk/>
            <pc:sldMk cId="1904084651" sldId="401"/>
            <ac:picMk id="5" creationId="{E01E1F48-0CD1-96FF-C51D-CC916960E4EB}"/>
          </ac:picMkLst>
        </pc:picChg>
        <pc:picChg chg="add del">
          <ac:chgData name="钱 霖奕" userId="d928a817aa094823" providerId="LiveId" clId="{35431B8B-E21E-D848-99A3-298147185C0A}" dt="2022-11-01T14:52:49.385" v="5807"/>
          <ac:picMkLst>
            <pc:docMk/>
            <pc:sldMk cId="1904084651" sldId="401"/>
            <ac:picMk id="7" creationId="{73EE9948-B4A2-217B-8008-F3F39D3E61D2}"/>
          </ac:picMkLst>
        </pc:picChg>
      </pc:sldChg>
      <pc:sldChg chg="addSp delSp modSp add mod">
        <pc:chgData name="钱 霖奕" userId="d928a817aa094823" providerId="LiveId" clId="{35431B8B-E21E-D848-99A3-298147185C0A}" dt="2022-11-01T15:10:06.663" v="6360" actId="20577"/>
        <pc:sldMkLst>
          <pc:docMk/>
          <pc:sldMk cId="3561062344" sldId="402"/>
        </pc:sldMkLst>
        <pc:spChg chg="mod">
          <ac:chgData name="钱 霖奕" userId="d928a817aa094823" providerId="LiveId" clId="{35431B8B-E21E-D848-99A3-298147185C0A}" dt="2022-11-01T15:10:06.663" v="6360" actId="20577"/>
          <ac:spMkLst>
            <pc:docMk/>
            <pc:sldMk cId="3561062344" sldId="402"/>
            <ac:spMk id="4" creationId="{92346168-2FB3-1CF8-EEDC-728F7FAF1194}"/>
          </ac:spMkLst>
        </pc:spChg>
        <pc:picChg chg="add mod">
          <ac:chgData name="钱 霖奕" userId="d928a817aa094823" providerId="LiveId" clId="{35431B8B-E21E-D848-99A3-298147185C0A}" dt="2022-11-01T14:56:32.496" v="6124"/>
          <ac:picMkLst>
            <pc:docMk/>
            <pc:sldMk cId="3561062344" sldId="402"/>
            <ac:picMk id="3" creationId="{190101E1-F162-B47D-D57C-A043822CF4FC}"/>
          </ac:picMkLst>
        </pc:picChg>
        <pc:picChg chg="add mod">
          <ac:chgData name="钱 霖奕" userId="d928a817aa094823" providerId="LiveId" clId="{35431B8B-E21E-D848-99A3-298147185C0A}" dt="2022-11-01T15:08:23.068" v="6271" actId="1076"/>
          <ac:picMkLst>
            <pc:docMk/>
            <pc:sldMk cId="3561062344" sldId="402"/>
            <ac:picMk id="5" creationId="{AC817AD6-696C-D014-8246-A9DD958E88EC}"/>
          </ac:picMkLst>
        </pc:picChg>
        <pc:picChg chg="add del">
          <ac:chgData name="钱 霖奕" userId="d928a817aa094823" providerId="LiveId" clId="{35431B8B-E21E-D848-99A3-298147185C0A}" dt="2022-11-01T15:06:51.182" v="6202"/>
          <ac:picMkLst>
            <pc:docMk/>
            <pc:sldMk cId="3561062344" sldId="402"/>
            <ac:picMk id="7" creationId="{BE04D71E-D3DD-A96A-083D-93D0017FA5B6}"/>
          </ac:picMkLst>
        </pc:picChg>
      </pc:sldChg>
      <pc:sldChg chg="addSp delSp modSp add mod">
        <pc:chgData name="钱 霖奕" userId="d928a817aa094823" providerId="LiveId" clId="{35431B8B-E21E-D848-99A3-298147185C0A}" dt="2022-11-01T15:19:43.038" v="6608" actId="20577"/>
        <pc:sldMkLst>
          <pc:docMk/>
          <pc:sldMk cId="1157311539" sldId="403"/>
        </pc:sldMkLst>
        <pc:spChg chg="mod">
          <ac:chgData name="钱 霖奕" userId="d928a817aa094823" providerId="LiveId" clId="{35431B8B-E21E-D848-99A3-298147185C0A}" dt="2022-11-01T15:19:43.038" v="6608" actId="20577"/>
          <ac:spMkLst>
            <pc:docMk/>
            <pc:sldMk cId="1157311539" sldId="403"/>
            <ac:spMk id="4" creationId="{92346168-2FB3-1CF8-EEDC-728F7FAF1194}"/>
          </ac:spMkLst>
        </pc:spChg>
        <pc:picChg chg="del">
          <ac:chgData name="钱 霖奕" userId="d928a817aa094823" providerId="LiveId" clId="{35431B8B-E21E-D848-99A3-298147185C0A}" dt="2022-11-01T15:14:43.057" v="6363" actId="478"/>
          <ac:picMkLst>
            <pc:docMk/>
            <pc:sldMk cId="1157311539" sldId="403"/>
            <ac:picMk id="3" creationId="{190101E1-F162-B47D-D57C-A043822CF4FC}"/>
          </ac:picMkLst>
        </pc:picChg>
        <pc:picChg chg="del">
          <ac:chgData name="钱 霖奕" userId="d928a817aa094823" providerId="LiveId" clId="{35431B8B-E21E-D848-99A3-298147185C0A}" dt="2022-11-01T15:14:42.600" v="6362" actId="478"/>
          <ac:picMkLst>
            <pc:docMk/>
            <pc:sldMk cId="1157311539" sldId="403"/>
            <ac:picMk id="5" creationId="{AC817AD6-696C-D014-8246-A9DD958E88EC}"/>
          </ac:picMkLst>
        </pc:picChg>
        <pc:picChg chg="add mod">
          <ac:chgData name="钱 霖奕" userId="d928a817aa094823" providerId="LiveId" clId="{35431B8B-E21E-D848-99A3-298147185C0A}" dt="2022-11-01T15:15:02.163" v="6371"/>
          <ac:picMkLst>
            <pc:docMk/>
            <pc:sldMk cId="1157311539" sldId="403"/>
            <ac:picMk id="7" creationId="{37E500C7-1739-DC9A-FBBD-C91B30676DCA}"/>
          </ac:picMkLst>
        </pc:picChg>
        <pc:picChg chg="add del">
          <ac:chgData name="钱 霖奕" userId="d928a817aa094823" providerId="LiveId" clId="{35431B8B-E21E-D848-99A3-298147185C0A}" dt="2022-11-01T15:16:02.391" v="6446"/>
          <ac:picMkLst>
            <pc:docMk/>
            <pc:sldMk cId="1157311539" sldId="403"/>
            <ac:picMk id="8" creationId="{0A24FC7C-1251-EBDA-5B57-B125C206E281}"/>
          </ac:picMkLst>
        </pc:picChg>
        <pc:picChg chg="add del">
          <ac:chgData name="钱 霖奕" userId="d928a817aa094823" providerId="LiveId" clId="{35431B8B-E21E-D848-99A3-298147185C0A}" dt="2022-11-01T15:16:09.792" v="6448"/>
          <ac:picMkLst>
            <pc:docMk/>
            <pc:sldMk cId="1157311539" sldId="403"/>
            <ac:picMk id="9" creationId="{4A0C1983-8BEF-78B0-8E01-230A678C76EF}"/>
          </ac:picMkLst>
        </pc:picChg>
        <pc:picChg chg="add del">
          <ac:chgData name="钱 霖奕" userId="d928a817aa094823" providerId="LiveId" clId="{35431B8B-E21E-D848-99A3-298147185C0A}" dt="2022-11-01T15:16:21.803" v="6450"/>
          <ac:picMkLst>
            <pc:docMk/>
            <pc:sldMk cId="1157311539" sldId="403"/>
            <ac:picMk id="10" creationId="{896BBEDE-1A5B-6652-C306-57E8EA2A434C}"/>
          </ac:picMkLst>
        </pc:picChg>
      </pc:sldChg>
      <pc:sldChg chg="addSp delSp modSp add mod">
        <pc:chgData name="钱 霖奕" userId="d928a817aa094823" providerId="LiveId" clId="{35431B8B-E21E-D848-99A3-298147185C0A}" dt="2022-11-01T15:29:04.471" v="6995" actId="20577"/>
        <pc:sldMkLst>
          <pc:docMk/>
          <pc:sldMk cId="2009913169" sldId="404"/>
        </pc:sldMkLst>
        <pc:spChg chg="mod">
          <ac:chgData name="钱 霖奕" userId="d928a817aa094823" providerId="LiveId" clId="{35431B8B-E21E-D848-99A3-298147185C0A}" dt="2022-11-01T15:29:04.471" v="6995" actId="20577"/>
          <ac:spMkLst>
            <pc:docMk/>
            <pc:sldMk cId="2009913169" sldId="404"/>
            <ac:spMk id="4" creationId="{92346168-2FB3-1CF8-EEDC-728F7FAF1194}"/>
          </ac:spMkLst>
        </pc:spChg>
        <pc:graphicFrameChg chg="add del mod modGraphic">
          <ac:chgData name="钱 霖奕" userId="d928a817aa094823" providerId="LiveId" clId="{35431B8B-E21E-D848-99A3-298147185C0A}" dt="2022-11-01T15:23:04.141" v="6702" actId="478"/>
          <ac:graphicFrameMkLst>
            <pc:docMk/>
            <pc:sldMk cId="2009913169" sldId="404"/>
            <ac:graphicFrameMk id="3" creationId="{A115C2BA-71DB-404A-D954-A253413551E6}"/>
          </ac:graphicFrameMkLst>
        </pc:graphicFrameChg>
        <pc:graphicFrameChg chg="add mod modGraphic">
          <ac:chgData name="钱 霖奕" userId="d928a817aa094823" providerId="LiveId" clId="{35431B8B-E21E-D848-99A3-298147185C0A}" dt="2022-11-01T15:26:06.048" v="6876" actId="20577"/>
          <ac:graphicFrameMkLst>
            <pc:docMk/>
            <pc:sldMk cId="2009913169" sldId="404"/>
            <ac:graphicFrameMk id="8" creationId="{F3D0C41F-D8B9-B94F-0A4F-07823F5EF9ED}"/>
          </ac:graphicFrameMkLst>
        </pc:graphicFrameChg>
        <pc:picChg chg="add del">
          <ac:chgData name="钱 霖奕" userId="d928a817aa094823" providerId="LiveId" clId="{35431B8B-E21E-D848-99A3-298147185C0A}" dt="2022-11-01T15:22:00.178" v="6689"/>
          <ac:picMkLst>
            <pc:docMk/>
            <pc:sldMk cId="2009913169" sldId="404"/>
            <ac:picMk id="5" creationId="{60C6C152-5395-202C-9B6B-54D9DA409A6D}"/>
          </ac:picMkLst>
        </pc:picChg>
        <pc:picChg chg="del">
          <ac:chgData name="钱 霖奕" userId="d928a817aa094823" providerId="LiveId" clId="{35431B8B-E21E-D848-99A3-298147185C0A}" dt="2022-11-01T15:19:48.661" v="6610" actId="478"/>
          <ac:picMkLst>
            <pc:docMk/>
            <pc:sldMk cId="2009913169" sldId="404"/>
            <ac:picMk id="7" creationId="{37E500C7-1739-DC9A-FBBD-C91B30676DCA}"/>
          </ac:picMkLst>
        </pc:picChg>
      </pc:sldChg>
      <pc:sldChg chg="addSp delSp modSp add mod ord">
        <pc:chgData name="钱 霖奕" userId="d928a817aa094823" providerId="LiveId" clId="{35431B8B-E21E-D848-99A3-298147185C0A}" dt="2022-11-02T08:37:08.931" v="7208" actId="1076"/>
        <pc:sldMkLst>
          <pc:docMk/>
          <pc:sldMk cId="2351274546" sldId="405"/>
        </pc:sldMkLst>
        <pc:spChg chg="mod">
          <ac:chgData name="钱 霖奕" userId="d928a817aa094823" providerId="LiveId" clId="{35431B8B-E21E-D848-99A3-298147185C0A}" dt="2022-11-02T08:37:06.885" v="7207" actId="20577"/>
          <ac:spMkLst>
            <pc:docMk/>
            <pc:sldMk cId="2351274546" sldId="405"/>
            <ac:spMk id="4" creationId="{92346168-2FB3-1CF8-EEDC-728F7FAF1194}"/>
          </ac:spMkLst>
        </pc:spChg>
        <pc:graphicFrameChg chg="del">
          <ac:chgData name="钱 霖奕" userId="d928a817aa094823" providerId="LiveId" clId="{35431B8B-E21E-D848-99A3-298147185C0A}" dt="2022-11-02T08:15:03.511" v="7025" actId="478"/>
          <ac:graphicFrameMkLst>
            <pc:docMk/>
            <pc:sldMk cId="2351274546" sldId="405"/>
            <ac:graphicFrameMk id="8" creationId="{F3D0C41F-D8B9-B94F-0A4F-07823F5EF9ED}"/>
          </ac:graphicFrameMkLst>
        </pc:graphicFrameChg>
        <pc:picChg chg="add mod">
          <ac:chgData name="钱 霖奕" userId="d928a817aa094823" providerId="LiveId" clId="{35431B8B-E21E-D848-99A3-298147185C0A}" dt="2022-11-02T08:37:08.931" v="7208" actId="1076"/>
          <ac:picMkLst>
            <pc:docMk/>
            <pc:sldMk cId="2351274546" sldId="405"/>
            <ac:picMk id="3" creationId="{352A76FC-FEFB-E6C2-58C1-6BAE2148FA72}"/>
          </ac:picMkLst>
        </pc:picChg>
      </pc:sldChg>
      <pc:sldChg chg="addSp delSp modSp add mod ord">
        <pc:chgData name="钱 霖奕" userId="d928a817aa094823" providerId="LiveId" clId="{35431B8B-E21E-D848-99A3-298147185C0A}" dt="2022-11-02T08:22:38.230" v="7122" actId="1076"/>
        <pc:sldMkLst>
          <pc:docMk/>
          <pc:sldMk cId="572439729" sldId="406"/>
        </pc:sldMkLst>
        <pc:spChg chg="mod">
          <ac:chgData name="钱 霖奕" userId="d928a817aa094823" providerId="LiveId" clId="{35431B8B-E21E-D848-99A3-298147185C0A}" dt="2022-11-02T08:22:09.486" v="7120" actId="20577"/>
          <ac:spMkLst>
            <pc:docMk/>
            <pc:sldMk cId="572439729" sldId="406"/>
            <ac:spMk id="4" creationId="{92346168-2FB3-1CF8-EEDC-728F7FAF1194}"/>
          </ac:spMkLst>
        </pc:spChg>
        <pc:picChg chg="del">
          <ac:chgData name="钱 霖奕" userId="d928a817aa094823" providerId="LiveId" clId="{35431B8B-E21E-D848-99A3-298147185C0A}" dt="2022-11-02T08:18:10.474" v="7037" actId="478"/>
          <ac:picMkLst>
            <pc:docMk/>
            <pc:sldMk cId="572439729" sldId="406"/>
            <ac:picMk id="3" creationId="{352A76FC-FEFB-E6C2-58C1-6BAE2148FA72}"/>
          </ac:picMkLst>
        </pc:picChg>
        <pc:picChg chg="add mod">
          <ac:chgData name="钱 霖奕" userId="d928a817aa094823" providerId="LiveId" clId="{35431B8B-E21E-D848-99A3-298147185C0A}" dt="2022-11-02T08:22:38.230" v="7122" actId="1076"/>
          <ac:picMkLst>
            <pc:docMk/>
            <pc:sldMk cId="572439729" sldId="406"/>
            <ac:picMk id="5" creationId="{ABC18C2B-67F5-91EC-BCA0-32910DEDEDC2}"/>
          </ac:picMkLst>
        </pc:picChg>
      </pc:sldChg>
      <pc:sldChg chg="addSp delSp modSp add mod">
        <pc:chgData name="钱 霖奕" userId="d928a817aa094823" providerId="LiveId" clId="{35431B8B-E21E-D848-99A3-298147185C0A}" dt="2022-11-02T08:52:08.152" v="7561" actId="27636"/>
        <pc:sldMkLst>
          <pc:docMk/>
          <pc:sldMk cId="1351568544" sldId="407"/>
        </pc:sldMkLst>
        <pc:spChg chg="mod">
          <ac:chgData name="钱 霖奕" userId="d928a817aa094823" providerId="LiveId" clId="{35431B8B-E21E-D848-99A3-298147185C0A}" dt="2022-11-02T08:52:08.152" v="7561" actId="27636"/>
          <ac:spMkLst>
            <pc:docMk/>
            <pc:sldMk cId="1351568544" sldId="407"/>
            <ac:spMk id="4" creationId="{92346168-2FB3-1CF8-EEDC-728F7FAF1194}"/>
          </ac:spMkLst>
        </pc:spChg>
        <pc:picChg chg="add mod">
          <ac:chgData name="钱 霖奕" userId="d928a817aa094823" providerId="LiveId" clId="{35431B8B-E21E-D848-99A3-298147185C0A}" dt="2022-11-02T08:24:09.130" v="7127" actId="1076"/>
          <ac:picMkLst>
            <pc:docMk/>
            <pc:sldMk cId="1351568544" sldId="407"/>
            <ac:picMk id="3" creationId="{11128834-8031-E3C5-E37A-0CF89D6A3448}"/>
          </ac:picMkLst>
        </pc:picChg>
        <pc:picChg chg="del">
          <ac:chgData name="钱 霖奕" userId="d928a817aa094823" providerId="LiveId" clId="{35431B8B-E21E-D848-99A3-298147185C0A}" dt="2022-11-02T08:23:58.681" v="7124" actId="478"/>
          <ac:picMkLst>
            <pc:docMk/>
            <pc:sldMk cId="1351568544" sldId="407"/>
            <ac:picMk id="5" creationId="{ABC18C2B-67F5-91EC-BCA0-32910DEDEDC2}"/>
          </ac:picMkLst>
        </pc:picChg>
        <pc:picChg chg="add mod">
          <ac:chgData name="钱 霖奕" userId="d928a817aa094823" providerId="LiveId" clId="{35431B8B-E21E-D848-99A3-298147185C0A}" dt="2022-11-02T08:47:32.631" v="7438"/>
          <ac:picMkLst>
            <pc:docMk/>
            <pc:sldMk cId="1351568544" sldId="407"/>
            <ac:picMk id="7" creationId="{DBB58095-EF4E-F8A1-0779-F9C713C5378F}"/>
          </ac:picMkLst>
        </pc:picChg>
      </pc:sldChg>
      <pc:sldChg chg="addSp delSp modSp add mod">
        <pc:chgData name="钱 霖奕" userId="d928a817aa094823" providerId="LiveId" clId="{35431B8B-E21E-D848-99A3-298147185C0A}" dt="2022-11-02T08:52:55.803" v="7585" actId="20577"/>
        <pc:sldMkLst>
          <pc:docMk/>
          <pc:sldMk cId="64584998" sldId="408"/>
        </pc:sldMkLst>
        <pc:spChg chg="mod">
          <ac:chgData name="钱 霖奕" userId="d928a817aa094823" providerId="LiveId" clId="{35431B8B-E21E-D848-99A3-298147185C0A}" dt="2022-11-02T08:52:55.803" v="7585" actId="20577"/>
          <ac:spMkLst>
            <pc:docMk/>
            <pc:sldMk cId="64584998" sldId="408"/>
            <ac:spMk id="4" creationId="{92346168-2FB3-1CF8-EEDC-728F7FAF1194}"/>
          </ac:spMkLst>
        </pc:spChg>
        <pc:picChg chg="del">
          <ac:chgData name="钱 霖奕" userId="d928a817aa094823" providerId="LiveId" clId="{35431B8B-E21E-D848-99A3-298147185C0A}" dt="2022-11-02T08:37:16.414" v="7210" actId="478"/>
          <ac:picMkLst>
            <pc:docMk/>
            <pc:sldMk cId="64584998" sldId="408"/>
            <ac:picMk id="3" creationId="{352A76FC-FEFB-E6C2-58C1-6BAE2148FA72}"/>
          </ac:picMkLst>
        </pc:picChg>
        <pc:picChg chg="add mod">
          <ac:chgData name="钱 霖奕" userId="d928a817aa094823" providerId="LiveId" clId="{35431B8B-E21E-D848-99A3-298147185C0A}" dt="2022-11-02T08:38:20.456" v="7220" actId="1076"/>
          <ac:picMkLst>
            <pc:docMk/>
            <pc:sldMk cId="64584998" sldId="408"/>
            <ac:picMk id="5" creationId="{5C3B407B-2C5E-B4F4-DCCA-E9D65A34A4B6}"/>
          </ac:picMkLst>
        </pc:picChg>
        <pc:picChg chg="add mod">
          <ac:chgData name="钱 霖奕" userId="d928a817aa094823" providerId="LiveId" clId="{35431B8B-E21E-D848-99A3-298147185C0A}" dt="2022-11-02T08:38:35.783" v="7223" actId="1076"/>
          <ac:picMkLst>
            <pc:docMk/>
            <pc:sldMk cId="64584998" sldId="408"/>
            <ac:picMk id="7" creationId="{E7CAFC00-7B44-D85D-0014-48D814412878}"/>
          </ac:picMkLst>
        </pc:picChg>
      </pc:sldChg>
    </pc:docChg>
  </pc:docChgLst>
  <pc:docChgLst>
    <pc:chgData name="钱 霖奕" userId="d928a817aa094823" providerId="LiveId" clId="{B98D9CB8-AD71-6246-898F-BF6C703CCA1D}"/>
    <pc:docChg chg="undo custSel addSld delSld modSld sldOrd">
      <pc:chgData name="钱 霖奕" userId="d928a817aa094823" providerId="LiveId" clId="{B98D9CB8-AD71-6246-898F-BF6C703CCA1D}" dt="2022-09-09T05:44:43.249" v="16904" actId="20577"/>
      <pc:docMkLst>
        <pc:docMk/>
      </pc:docMkLst>
      <pc:sldChg chg="add del">
        <pc:chgData name="钱 霖奕" userId="d928a817aa094823" providerId="LiveId" clId="{B98D9CB8-AD71-6246-898F-BF6C703CCA1D}" dt="2022-09-08T13:12:16.449" v="8465" actId="2696"/>
        <pc:sldMkLst>
          <pc:docMk/>
          <pc:sldMk cId="2177846880" sldId="257"/>
        </pc:sldMkLst>
      </pc:sldChg>
      <pc:sldChg chg="del">
        <pc:chgData name="钱 霖奕" userId="d928a817aa094823" providerId="LiveId" clId="{B98D9CB8-AD71-6246-898F-BF6C703CCA1D}" dt="2022-09-08T13:13:21.574" v="8478" actId="2696"/>
        <pc:sldMkLst>
          <pc:docMk/>
          <pc:sldMk cId="1288806881" sldId="271"/>
        </pc:sldMkLst>
      </pc:sldChg>
      <pc:sldChg chg="del">
        <pc:chgData name="钱 霖奕" userId="d928a817aa094823" providerId="LiveId" clId="{B98D9CB8-AD71-6246-898F-BF6C703CCA1D}" dt="2022-09-08T13:13:23.430" v="8480" actId="2696"/>
        <pc:sldMkLst>
          <pc:docMk/>
          <pc:sldMk cId="1033092032" sldId="272"/>
        </pc:sldMkLst>
      </pc:sldChg>
      <pc:sldChg chg="modSp mod">
        <pc:chgData name="钱 霖奕" userId="d928a817aa094823" providerId="LiveId" clId="{B98D9CB8-AD71-6246-898F-BF6C703CCA1D}" dt="2022-09-08T15:09:09.059" v="10720" actId="2711"/>
        <pc:sldMkLst>
          <pc:docMk/>
          <pc:sldMk cId="1121480370" sldId="273"/>
        </pc:sldMkLst>
        <pc:spChg chg="mod">
          <ac:chgData name="钱 霖奕" userId="d928a817aa094823" providerId="LiveId" clId="{B98D9CB8-AD71-6246-898F-BF6C703CCA1D}" dt="2022-09-08T15:09:09.059" v="10720" actId="2711"/>
          <ac:spMkLst>
            <pc:docMk/>
            <pc:sldMk cId="1121480370" sldId="273"/>
            <ac:spMk id="3" creationId="{5C121501-F249-54FA-0482-0C7093FD968D}"/>
          </ac:spMkLst>
        </pc:spChg>
      </pc:sldChg>
      <pc:sldChg chg="modSp mod">
        <pc:chgData name="钱 霖奕" userId="d928a817aa094823" providerId="LiveId" clId="{B98D9CB8-AD71-6246-898F-BF6C703CCA1D}" dt="2022-09-09T05:42:26.086" v="16584" actId="20577"/>
        <pc:sldMkLst>
          <pc:docMk/>
          <pc:sldMk cId="3697872608" sldId="274"/>
        </pc:sldMkLst>
        <pc:spChg chg="mod">
          <ac:chgData name="钱 霖奕" userId="d928a817aa094823" providerId="LiveId" clId="{B98D9CB8-AD71-6246-898F-BF6C703CCA1D}" dt="2022-09-09T05:42:26.086" v="16584" actId="20577"/>
          <ac:spMkLst>
            <pc:docMk/>
            <pc:sldMk cId="3697872608" sldId="274"/>
            <ac:spMk id="3" creationId="{504A44D1-6592-6C0F-B646-4F855D45B54F}"/>
          </ac:spMkLst>
        </pc:spChg>
      </pc:sldChg>
      <pc:sldChg chg="addSp delSp modSp add del mod ord">
        <pc:chgData name="钱 霖奕" userId="d928a817aa094823" providerId="LiveId" clId="{B98D9CB8-AD71-6246-898F-BF6C703CCA1D}" dt="2022-09-08T15:07:07.570" v="10680" actId="20578"/>
        <pc:sldMkLst>
          <pc:docMk/>
          <pc:sldMk cId="2584545648" sldId="275"/>
        </pc:sldMkLst>
        <pc:spChg chg="mod">
          <ac:chgData name="钱 霖奕" userId="d928a817aa094823" providerId="LiveId" clId="{B98D9CB8-AD71-6246-898F-BF6C703CCA1D}" dt="2022-09-08T14:59:42.438" v="10244" actId="20577"/>
          <ac:spMkLst>
            <pc:docMk/>
            <pc:sldMk cId="2584545648" sldId="275"/>
            <ac:spMk id="3" creationId="{8D3ED66A-9556-3EF7-E824-EA0C912A258F}"/>
          </ac:spMkLst>
        </pc:spChg>
        <pc:picChg chg="add del">
          <ac:chgData name="钱 霖奕" userId="d928a817aa094823" providerId="LiveId" clId="{B98D9CB8-AD71-6246-898F-BF6C703CCA1D}" dt="2022-09-08T13:34:12.721" v="9202"/>
          <ac:picMkLst>
            <pc:docMk/>
            <pc:sldMk cId="2584545648" sldId="275"/>
            <ac:picMk id="4" creationId="{52C02C7E-3911-1460-F1CF-61148BDE49C3}"/>
          </ac:picMkLst>
        </pc:picChg>
      </pc:sldChg>
      <pc:sldChg chg="modSp mod">
        <pc:chgData name="钱 霖奕" userId="d928a817aa094823" providerId="LiveId" clId="{B98D9CB8-AD71-6246-898F-BF6C703CCA1D}" dt="2022-09-09T01:33:04.648" v="10935" actId="20577"/>
        <pc:sldMkLst>
          <pc:docMk/>
          <pc:sldMk cId="761627530" sldId="276"/>
        </pc:sldMkLst>
        <pc:spChg chg="mod">
          <ac:chgData name="钱 霖奕" userId="d928a817aa094823" providerId="LiveId" clId="{B98D9CB8-AD71-6246-898F-BF6C703CCA1D}" dt="2022-09-09T01:33:04.648" v="10935" actId="20577"/>
          <ac:spMkLst>
            <pc:docMk/>
            <pc:sldMk cId="761627530" sldId="276"/>
            <ac:spMk id="3" creationId="{2BCDEE75-1E69-6286-16E0-AB428BF6C4AA}"/>
          </ac:spMkLst>
        </pc:spChg>
      </pc:sldChg>
      <pc:sldChg chg="addSp modSp mod ord">
        <pc:chgData name="钱 霖奕" userId="d928a817aa094823" providerId="LiveId" clId="{B98D9CB8-AD71-6246-898F-BF6C703CCA1D}" dt="2022-09-08T13:41:57.949" v="9568" actId="1076"/>
        <pc:sldMkLst>
          <pc:docMk/>
          <pc:sldMk cId="3411829758" sldId="277"/>
        </pc:sldMkLst>
        <pc:spChg chg="mod">
          <ac:chgData name="钱 霖奕" userId="d928a817aa094823" providerId="LiveId" clId="{B98D9CB8-AD71-6246-898F-BF6C703CCA1D}" dt="2022-09-08T13:40:35.879" v="9555" actId="20577"/>
          <ac:spMkLst>
            <pc:docMk/>
            <pc:sldMk cId="3411829758" sldId="277"/>
            <ac:spMk id="3" creationId="{52B9B3EB-A1F0-7384-7A85-04967D0E1E6E}"/>
          </ac:spMkLst>
        </pc:spChg>
        <pc:picChg chg="add mod">
          <ac:chgData name="钱 霖奕" userId="d928a817aa094823" providerId="LiveId" clId="{B98D9CB8-AD71-6246-898F-BF6C703CCA1D}" dt="2022-09-08T13:41:57.949" v="9568" actId="1076"/>
          <ac:picMkLst>
            <pc:docMk/>
            <pc:sldMk cId="3411829758" sldId="277"/>
            <ac:picMk id="1026" creationId="{5B1BC768-B41E-A166-1E52-135D11682396}"/>
          </ac:picMkLst>
        </pc:picChg>
      </pc:sldChg>
      <pc:sldChg chg="del">
        <pc:chgData name="钱 霖奕" userId="d928a817aa094823" providerId="LiveId" clId="{B98D9CB8-AD71-6246-898F-BF6C703CCA1D}" dt="2022-09-08T13:14:33.044" v="8483" actId="2696"/>
        <pc:sldMkLst>
          <pc:docMk/>
          <pc:sldMk cId="3814232278" sldId="278"/>
        </pc:sldMkLst>
      </pc:sldChg>
      <pc:sldChg chg="del">
        <pc:chgData name="钱 霖奕" userId="d928a817aa094823" providerId="LiveId" clId="{B98D9CB8-AD71-6246-898F-BF6C703CCA1D}" dt="2022-09-08T13:14:30.563" v="8482" actId="2696"/>
        <pc:sldMkLst>
          <pc:docMk/>
          <pc:sldMk cId="2192496550" sldId="279"/>
        </pc:sldMkLst>
      </pc:sldChg>
      <pc:sldChg chg="del">
        <pc:chgData name="钱 霖奕" userId="d928a817aa094823" providerId="LiveId" clId="{B98D9CB8-AD71-6246-898F-BF6C703CCA1D}" dt="2022-09-08T13:14:27.826" v="8481" actId="2696"/>
        <pc:sldMkLst>
          <pc:docMk/>
          <pc:sldMk cId="1324182486" sldId="280"/>
        </pc:sldMkLst>
      </pc:sldChg>
      <pc:sldChg chg="del">
        <pc:chgData name="钱 霖奕" userId="d928a817aa094823" providerId="LiveId" clId="{B98D9CB8-AD71-6246-898F-BF6C703CCA1D}" dt="2022-09-08T13:13:17.485" v="8468" actId="2696"/>
        <pc:sldMkLst>
          <pc:docMk/>
          <pc:sldMk cId="1699016561" sldId="281"/>
        </pc:sldMkLst>
      </pc:sldChg>
      <pc:sldChg chg="del">
        <pc:chgData name="钱 霖奕" userId="d928a817aa094823" providerId="LiveId" clId="{B98D9CB8-AD71-6246-898F-BF6C703CCA1D}" dt="2022-09-08T13:13:18.336" v="8469" actId="2696"/>
        <pc:sldMkLst>
          <pc:docMk/>
          <pc:sldMk cId="4104468989" sldId="282"/>
        </pc:sldMkLst>
      </pc:sldChg>
      <pc:sldChg chg="del">
        <pc:chgData name="钱 霖奕" userId="d928a817aa094823" providerId="LiveId" clId="{B98D9CB8-AD71-6246-898F-BF6C703CCA1D}" dt="2022-09-08T13:13:18.993" v="8470" actId="2696"/>
        <pc:sldMkLst>
          <pc:docMk/>
          <pc:sldMk cId="915415212" sldId="283"/>
        </pc:sldMkLst>
      </pc:sldChg>
      <pc:sldChg chg="del">
        <pc:chgData name="钱 霖奕" userId="d928a817aa094823" providerId="LiveId" clId="{B98D9CB8-AD71-6246-898F-BF6C703CCA1D}" dt="2022-09-08T13:13:19.331" v="8471" actId="2696"/>
        <pc:sldMkLst>
          <pc:docMk/>
          <pc:sldMk cId="1279562446" sldId="284"/>
        </pc:sldMkLst>
      </pc:sldChg>
      <pc:sldChg chg="del">
        <pc:chgData name="钱 霖奕" userId="d928a817aa094823" providerId="LiveId" clId="{B98D9CB8-AD71-6246-898F-BF6C703CCA1D}" dt="2022-09-08T13:13:19.641" v="8472" actId="2696"/>
        <pc:sldMkLst>
          <pc:docMk/>
          <pc:sldMk cId="3200741199" sldId="285"/>
        </pc:sldMkLst>
      </pc:sldChg>
      <pc:sldChg chg="del">
        <pc:chgData name="钱 霖奕" userId="d928a817aa094823" providerId="LiveId" clId="{B98D9CB8-AD71-6246-898F-BF6C703CCA1D}" dt="2022-09-08T13:13:20.070" v="8473" actId="2696"/>
        <pc:sldMkLst>
          <pc:docMk/>
          <pc:sldMk cId="1703513159" sldId="286"/>
        </pc:sldMkLst>
      </pc:sldChg>
      <pc:sldChg chg="del">
        <pc:chgData name="钱 霖奕" userId="d928a817aa094823" providerId="LiveId" clId="{B98D9CB8-AD71-6246-898F-BF6C703CCA1D}" dt="2022-09-08T13:13:20.326" v="8474" actId="2696"/>
        <pc:sldMkLst>
          <pc:docMk/>
          <pc:sldMk cId="1204863058" sldId="287"/>
        </pc:sldMkLst>
      </pc:sldChg>
      <pc:sldChg chg="del">
        <pc:chgData name="钱 霖奕" userId="d928a817aa094823" providerId="LiveId" clId="{B98D9CB8-AD71-6246-898F-BF6C703CCA1D}" dt="2022-09-08T13:13:20.462" v="8475" actId="2696"/>
        <pc:sldMkLst>
          <pc:docMk/>
          <pc:sldMk cId="3836581015" sldId="288"/>
        </pc:sldMkLst>
      </pc:sldChg>
      <pc:sldChg chg="del">
        <pc:chgData name="钱 霖奕" userId="d928a817aa094823" providerId="LiveId" clId="{B98D9CB8-AD71-6246-898F-BF6C703CCA1D}" dt="2022-09-08T13:13:20.684" v="8476" actId="2696"/>
        <pc:sldMkLst>
          <pc:docMk/>
          <pc:sldMk cId="3737404314" sldId="289"/>
        </pc:sldMkLst>
      </pc:sldChg>
      <pc:sldChg chg="del">
        <pc:chgData name="钱 霖奕" userId="d928a817aa094823" providerId="LiveId" clId="{B98D9CB8-AD71-6246-898F-BF6C703CCA1D}" dt="2022-09-08T13:13:21.238" v="8477" actId="2696"/>
        <pc:sldMkLst>
          <pc:docMk/>
          <pc:sldMk cId="3113704918" sldId="290"/>
        </pc:sldMkLst>
      </pc:sldChg>
      <pc:sldChg chg="del">
        <pc:chgData name="钱 霖奕" userId="d928a817aa094823" providerId="LiveId" clId="{B98D9CB8-AD71-6246-898F-BF6C703CCA1D}" dt="2022-09-08T13:13:21.838" v="8479" actId="2696"/>
        <pc:sldMkLst>
          <pc:docMk/>
          <pc:sldMk cId="3565350987" sldId="291"/>
        </pc:sldMkLst>
      </pc:sldChg>
      <pc:sldChg chg="del">
        <pc:chgData name="钱 霖奕" userId="d928a817aa094823" providerId="LiveId" clId="{B98D9CB8-AD71-6246-898F-BF6C703CCA1D}" dt="2022-09-08T15:08:00.056" v="10694" actId="2696"/>
        <pc:sldMkLst>
          <pc:docMk/>
          <pc:sldMk cId="2758960485" sldId="292"/>
        </pc:sldMkLst>
      </pc:sldChg>
      <pc:sldChg chg="del">
        <pc:chgData name="钱 霖奕" userId="d928a817aa094823" providerId="LiveId" clId="{B98D9CB8-AD71-6246-898F-BF6C703CCA1D}" dt="2022-09-08T15:15:36.132" v="10816" actId="2696"/>
        <pc:sldMkLst>
          <pc:docMk/>
          <pc:sldMk cId="1291177262" sldId="293"/>
        </pc:sldMkLst>
      </pc:sldChg>
      <pc:sldChg chg="del">
        <pc:chgData name="钱 霖奕" userId="d928a817aa094823" providerId="LiveId" clId="{B98D9CB8-AD71-6246-898F-BF6C703CCA1D}" dt="2022-09-08T15:15:39.303" v="10817" actId="2696"/>
        <pc:sldMkLst>
          <pc:docMk/>
          <pc:sldMk cId="872914552" sldId="294"/>
        </pc:sldMkLst>
      </pc:sldChg>
      <pc:sldChg chg="del ord">
        <pc:chgData name="钱 霖奕" userId="d928a817aa094823" providerId="LiveId" clId="{B98D9CB8-AD71-6246-898F-BF6C703CCA1D}" dt="2022-09-09T05:38:46.243" v="16553" actId="2696"/>
        <pc:sldMkLst>
          <pc:docMk/>
          <pc:sldMk cId="2987597241" sldId="295"/>
        </pc:sldMkLst>
      </pc:sldChg>
      <pc:sldChg chg="del ord">
        <pc:chgData name="钱 霖奕" userId="d928a817aa094823" providerId="LiveId" clId="{B98D9CB8-AD71-6246-898F-BF6C703CCA1D}" dt="2022-09-09T05:38:47.682" v="16554" actId="2696"/>
        <pc:sldMkLst>
          <pc:docMk/>
          <pc:sldMk cId="1615893373" sldId="296"/>
        </pc:sldMkLst>
      </pc:sldChg>
      <pc:sldChg chg="del ord">
        <pc:chgData name="钱 霖奕" userId="d928a817aa094823" providerId="LiveId" clId="{B98D9CB8-AD71-6246-898F-BF6C703CCA1D}" dt="2022-09-09T05:38:54.103" v="16555" actId="2696"/>
        <pc:sldMkLst>
          <pc:docMk/>
          <pc:sldMk cId="314733466" sldId="297"/>
        </pc:sldMkLst>
      </pc:sldChg>
      <pc:sldChg chg="modSp del mod ord">
        <pc:chgData name="钱 霖奕" userId="d928a817aa094823" providerId="LiveId" clId="{B98D9CB8-AD71-6246-898F-BF6C703CCA1D}" dt="2022-09-09T05:41:33.592" v="16572" actId="2696"/>
        <pc:sldMkLst>
          <pc:docMk/>
          <pc:sldMk cId="3267586367" sldId="298"/>
        </pc:sldMkLst>
        <pc:spChg chg="mod">
          <ac:chgData name="钱 霖奕" userId="d928a817aa094823" providerId="LiveId" clId="{B98D9CB8-AD71-6246-898F-BF6C703CCA1D}" dt="2022-09-09T05:40:47.107" v="16571" actId="20577"/>
          <ac:spMkLst>
            <pc:docMk/>
            <pc:sldMk cId="3267586367" sldId="298"/>
            <ac:spMk id="3" creationId="{9680E830-10DB-18C9-A3C3-4269D30E8F87}"/>
          </ac:spMkLst>
        </pc:spChg>
      </pc:sldChg>
      <pc:sldChg chg="modSp del mod">
        <pc:chgData name="钱 霖奕" userId="d928a817aa094823" providerId="LiveId" clId="{B98D9CB8-AD71-6246-898F-BF6C703CCA1D}" dt="2022-09-09T02:53:34.957" v="12852" actId="2696"/>
        <pc:sldMkLst>
          <pc:docMk/>
          <pc:sldMk cId="348058875" sldId="299"/>
        </pc:sldMkLst>
        <pc:spChg chg="mod">
          <ac:chgData name="钱 霖奕" userId="d928a817aa094823" providerId="LiveId" clId="{B98D9CB8-AD71-6246-898F-BF6C703CCA1D}" dt="2022-09-09T02:53:24.630" v="12849" actId="20577"/>
          <ac:spMkLst>
            <pc:docMk/>
            <pc:sldMk cId="348058875" sldId="299"/>
            <ac:spMk id="3" creationId="{9680E830-10DB-18C9-A3C3-4269D30E8F87}"/>
          </ac:spMkLst>
        </pc:spChg>
      </pc:sldChg>
      <pc:sldChg chg="del">
        <pc:chgData name="钱 霖奕" userId="d928a817aa094823" providerId="LiveId" clId="{B98D9CB8-AD71-6246-898F-BF6C703CCA1D}" dt="2022-09-09T01:46:19.187" v="11610" actId="2696"/>
        <pc:sldMkLst>
          <pc:docMk/>
          <pc:sldMk cId="3015091561" sldId="300"/>
        </pc:sldMkLst>
      </pc:sldChg>
      <pc:sldChg chg="del ord">
        <pc:chgData name="钱 霖奕" userId="d928a817aa094823" providerId="LiveId" clId="{B98D9CB8-AD71-6246-898F-BF6C703CCA1D}" dt="2022-09-09T02:02:38.472" v="11858" actId="2696"/>
        <pc:sldMkLst>
          <pc:docMk/>
          <pc:sldMk cId="1177048517" sldId="301"/>
        </pc:sldMkLst>
      </pc:sldChg>
      <pc:sldChg chg="del">
        <pc:chgData name="钱 霖奕" userId="d928a817aa094823" providerId="LiveId" clId="{B98D9CB8-AD71-6246-898F-BF6C703CCA1D}" dt="2022-09-09T02:14:59.508" v="12252" actId="2696"/>
        <pc:sldMkLst>
          <pc:docMk/>
          <pc:sldMk cId="3909264986" sldId="302"/>
        </pc:sldMkLst>
      </pc:sldChg>
      <pc:sldChg chg="modSp del mod ord">
        <pc:chgData name="钱 霖奕" userId="d928a817aa094823" providerId="LiveId" clId="{B98D9CB8-AD71-6246-898F-BF6C703CCA1D}" dt="2022-09-09T02:44:35.357" v="12625" actId="2696"/>
        <pc:sldMkLst>
          <pc:docMk/>
          <pc:sldMk cId="3559988289" sldId="303"/>
        </pc:sldMkLst>
        <pc:spChg chg="mod">
          <ac:chgData name="钱 霖奕" userId="d928a817aa094823" providerId="LiveId" clId="{B98D9CB8-AD71-6246-898F-BF6C703CCA1D}" dt="2022-09-06T13:31:49.255" v="499" actId="20577"/>
          <ac:spMkLst>
            <pc:docMk/>
            <pc:sldMk cId="3559988289" sldId="303"/>
            <ac:spMk id="3" creationId="{9680E830-10DB-18C9-A3C3-4269D30E8F87}"/>
          </ac:spMkLst>
        </pc:spChg>
      </pc:sldChg>
      <pc:sldChg chg="modSp add del mod ord">
        <pc:chgData name="钱 霖奕" userId="d928a817aa094823" providerId="LiveId" clId="{B98D9CB8-AD71-6246-898F-BF6C703CCA1D}" dt="2022-09-09T02:51:35.475" v="12833" actId="2696"/>
        <pc:sldMkLst>
          <pc:docMk/>
          <pc:sldMk cId="597975123" sldId="304"/>
        </pc:sldMkLst>
        <pc:spChg chg="mod">
          <ac:chgData name="钱 霖奕" userId="d928a817aa094823" providerId="LiveId" clId="{B98D9CB8-AD71-6246-898F-BF6C703CCA1D}" dt="2022-09-07T02:49:14.521" v="848" actId="20577"/>
          <ac:spMkLst>
            <pc:docMk/>
            <pc:sldMk cId="597975123" sldId="304"/>
            <ac:spMk id="3" creationId="{9680E830-10DB-18C9-A3C3-4269D30E8F87}"/>
          </ac:spMkLst>
        </pc:spChg>
      </pc:sldChg>
      <pc:sldChg chg="modSp add del mod">
        <pc:chgData name="钱 霖奕" userId="d928a817aa094823" providerId="LiveId" clId="{B98D9CB8-AD71-6246-898F-BF6C703CCA1D}" dt="2022-09-09T02:54:55.044" v="12862" actId="2696"/>
        <pc:sldMkLst>
          <pc:docMk/>
          <pc:sldMk cId="1549492250" sldId="305"/>
        </pc:sldMkLst>
        <pc:spChg chg="mod">
          <ac:chgData name="钱 霖奕" userId="d928a817aa094823" providerId="LiveId" clId="{B98D9CB8-AD71-6246-898F-BF6C703CCA1D}" dt="2022-09-07T03:02:25.617" v="1089" actId="20577"/>
          <ac:spMkLst>
            <pc:docMk/>
            <pc:sldMk cId="1549492250" sldId="305"/>
            <ac:spMk id="3" creationId="{9680E830-10DB-18C9-A3C3-4269D30E8F87}"/>
          </ac:spMkLst>
        </pc:spChg>
      </pc:sldChg>
      <pc:sldChg chg="addSp delSp modSp new mod">
        <pc:chgData name="钱 霖奕" userId="d928a817aa094823" providerId="LiveId" clId="{B98D9CB8-AD71-6246-898F-BF6C703CCA1D}" dt="2022-09-09T03:13:00.880" v="13535" actId="20577"/>
        <pc:sldMkLst>
          <pc:docMk/>
          <pc:sldMk cId="3574455880" sldId="306"/>
        </pc:sldMkLst>
        <pc:spChg chg="mod">
          <ac:chgData name="钱 霖奕" userId="d928a817aa094823" providerId="LiveId" clId="{B98D9CB8-AD71-6246-898F-BF6C703CCA1D}" dt="2022-09-09T02:55:30.038" v="12892" actId="2711"/>
          <ac:spMkLst>
            <pc:docMk/>
            <pc:sldMk cId="3574455880" sldId="306"/>
            <ac:spMk id="2" creationId="{7A56D87B-AA91-E547-3E45-5641F4064636}"/>
          </ac:spMkLst>
        </pc:spChg>
        <pc:spChg chg="mod">
          <ac:chgData name="钱 霖奕" userId="d928a817aa094823" providerId="LiveId" clId="{B98D9CB8-AD71-6246-898F-BF6C703CCA1D}" dt="2022-09-09T03:13:00.880" v="13535" actId="20577"/>
          <ac:spMkLst>
            <pc:docMk/>
            <pc:sldMk cId="3574455880" sldId="306"/>
            <ac:spMk id="3" creationId="{D409E8CD-5526-EDDA-9C36-2A73126FF7C9}"/>
          </ac:spMkLst>
        </pc:spChg>
        <pc:picChg chg="add del mod">
          <ac:chgData name="钱 霖奕" userId="d928a817aa094823" providerId="LiveId" clId="{B98D9CB8-AD71-6246-898F-BF6C703CCA1D}" dt="2022-09-09T02:59:21.601" v="13052" actId="478"/>
          <ac:picMkLst>
            <pc:docMk/>
            <pc:sldMk cId="3574455880" sldId="306"/>
            <ac:picMk id="4" creationId="{176601E6-3DCC-6BF2-9A0D-DED0866416D3}"/>
          </ac:picMkLst>
        </pc:picChg>
        <pc:picChg chg="add del mod">
          <ac:chgData name="钱 霖奕" userId="d928a817aa094823" providerId="LiveId" clId="{B98D9CB8-AD71-6246-898F-BF6C703CCA1D}" dt="2022-09-09T02:59:24.177" v="13055" actId="478"/>
          <ac:picMkLst>
            <pc:docMk/>
            <pc:sldMk cId="3574455880" sldId="306"/>
            <ac:picMk id="5" creationId="{E2C0CB99-F521-25C1-D109-861AF1C3FE65}"/>
          </ac:picMkLst>
        </pc:picChg>
        <pc:picChg chg="add mod">
          <ac:chgData name="钱 霖奕" userId="d928a817aa094823" providerId="LiveId" clId="{B98D9CB8-AD71-6246-898F-BF6C703CCA1D}" dt="2022-09-09T03:12:43.481" v="13529" actId="1076"/>
          <ac:picMkLst>
            <pc:docMk/>
            <pc:sldMk cId="3574455880" sldId="306"/>
            <ac:picMk id="6" creationId="{73FE70B2-5F85-089E-44BD-9764826DCCCF}"/>
          </ac:picMkLst>
        </pc:picChg>
        <pc:picChg chg="add del mod">
          <ac:chgData name="钱 霖奕" userId="d928a817aa094823" providerId="LiveId" clId="{B98D9CB8-AD71-6246-898F-BF6C703CCA1D}" dt="2022-09-09T03:00:47.485" v="13074"/>
          <ac:picMkLst>
            <pc:docMk/>
            <pc:sldMk cId="3574455880" sldId="306"/>
            <ac:picMk id="7" creationId="{503C1F25-68B9-3B0A-B287-3E3FBDF86CD4}"/>
          </ac:picMkLst>
        </pc:picChg>
        <pc:picChg chg="add del mod">
          <ac:chgData name="钱 霖奕" userId="d928a817aa094823" providerId="LiveId" clId="{B98D9CB8-AD71-6246-898F-BF6C703CCA1D}" dt="2022-09-09T03:01:23.285" v="13076" actId="478"/>
          <ac:picMkLst>
            <pc:docMk/>
            <pc:sldMk cId="3574455880" sldId="306"/>
            <ac:picMk id="8" creationId="{2DCA1842-2BA8-FFAC-2414-5786D1FF20EA}"/>
          </ac:picMkLst>
        </pc:picChg>
        <pc:picChg chg="add del mod">
          <ac:chgData name="钱 霖奕" userId="d928a817aa094823" providerId="LiveId" clId="{B98D9CB8-AD71-6246-898F-BF6C703CCA1D}" dt="2022-09-09T03:01:45.014" v="13078"/>
          <ac:picMkLst>
            <pc:docMk/>
            <pc:sldMk cId="3574455880" sldId="306"/>
            <ac:picMk id="9" creationId="{2DB636EE-E79F-4E8A-1914-81B77C9B014B}"/>
          </ac:picMkLst>
        </pc:picChg>
        <pc:picChg chg="add del mod">
          <ac:chgData name="钱 霖奕" userId="d928a817aa094823" providerId="LiveId" clId="{B98D9CB8-AD71-6246-898F-BF6C703CCA1D}" dt="2022-09-09T03:02:07.604" v="13085"/>
          <ac:picMkLst>
            <pc:docMk/>
            <pc:sldMk cId="3574455880" sldId="306"/>
            <ac:picMk id="10" creationId="{EFB3D744-7264-C42B-FCB5-C7DCFFD37074}"/>
          </ac:picMkLst>
        </pc:picChg>
      </pc:sldChg>
      <pc:sldChg chg="addSp delSp modSp add del mod">
        <pc:chgData name="钱 霖奕" userId="d928a817aa094823" providerId="LiveId" clId="{B98D9CB8-AD71-6246-898F-BF6C703CCA1D}" dt="2022-09-09T03:13:58.172" v="13537" actId="2696"/>
        <pc:sldMkLst>
          <pc:docMk/>
          <pc:sldMk cId="2954183714" sldId="307"/>
        </pc:sldMkLst>
        <pc:spChg chg="mod">
          <ac:chgData name="钱 霖奕" userId="d928a817aa094823" providerId="LiveId" clId="{B98D9CB8-AD71-6246-898F-BF6C703CCA1D}" dt="2022-09-09T03:01:55.743" v="13083" actId="20577"/>
          <ac:spMkLst>
            <pc:docMk/>
            <pc:sldMk cId="2954183714" sldId="307"/>
            <ac:spMk id="3" creationId="{D409E8CD-5526-EDDA-9C36-2A73126FF7C9}"/>
          </ac:spMkLst>
        </pc:spChg>
        <pc:picChg chg="del">
          <ac:chgData name="钱 霖奕" userId="d928a817aa094823" providerId="LiveId" clId="{B98D9CB8-AD71-6246-898F-BF6C703CCA1D}" dt="2022-09-07T07:24:55.959" v="1484" actId="478"/>
          <ac:picMkLst>
            <pc:docMk/>
            <pc:sldMk cId="2954183714" sldId="307"/>
            <ac:picMk id="4" creationId="{176601E6-3DCC-6BF2-9A0D-DED0866416D3}"/>
          </ac:picMkLst>
        </pc:picChg>
        <pc:picChg chg="add mod">
          <ac:chgData name="钱 霖奕" userId="d928a817aa094823" providerId="LiveId" clId="{B98D9CB8-AD71-6246-898F-BF6C703CCA1D}" dt="2022-09-09T03:13:53.715" v="13536" actId="14100"/>
          <ac:picMkLst>
            <pc:docMk/>
            <pc:sldMk cId="2954183714" sldId="307"/>
            <ac:picMk id="5" creationId="{8F3E52D4-F22E-D616-CDB2-885F2F1152B4}"/>
          </ac:picMkLst>
        </pc:picChg>
        <pc:picChg chg="add mod">
          <ac:chgData name="钱 霖奕" userId="d928a817aa094823" providerId="LiveId" clId="{B98D9CB8-AD71-6246-898F-BF6C703CCA1D}" dt="2022-09-07T07:26:26.122" v="1603" actId="1076"/>
          <ac:picMkLst>
            <pc:docMk/>
            <pc:sldMk cId="2954183714" sldId="307"/>
            <ac:picMk id="6" creationId="{414E8D6F-531F-403F-918E-50ACEC2F10CC}"/>
          </ac:picMkLst>
        </pc:picChg>
      </pc:sldChg>
      <pc:sldChg chg="new del">
        <pc:chgData name="钱 霖奕" userId="d928a817aa094823" providerId="LiveId" clId="{B98D9CB8-AD71-6246-898F-BF6C703CCA1D}" dt="2022-09-07T07:20:37.674" v="1402" actId="2696"/>
        <pc:sldMkLst>
          <pc:docMk/>
          <pc:sldMk cId="3447668762" sldId="307"/>
        </pc:sldMkLst>
      </pc:sldChg>
      <pc:sldChg chg="addSp delSp modSp add del mod">
        <pc:chgData name="钱 霖奕" userId="d928a817aa094823" providerId="LiveId" clId="{B98D9CB8-AD71-6246-898F-BF6C703CCA1D}" dt="2022-09-09T03:55:51.329" v="14423" actId="2696"/>
        <pc:sldMkLst>
          <pc:docMk/>
          <pc:sldMk cId="1817088828" sldId="308"/>
        </pc:sldMkLst>
        <pc:spChg chg="mod">
          <ac:chgData name="钱 霖奕" userId="d928a817aa094823" providerId="LiveId" clId="{B98D9CB8-AD71-6246-898F-BF6C703CCA1D}" dt="2022-09-09T03:20:56.764" v="13683" actId="20577"/>
          <ac:spMkLst>
            <pc:docMk/>
            <pc:sldMk cId="1817088828" sldId="308"/>
            <ac:spMk id="3" creationId="{D409E8CD-5526-EDDA-9C36-2A73126FF7C9}"/>
          </ac:spMkLst>
        </pc:spChg>
        <pc:picChg chg="add mod">
          <ac:chgData name="钱 霖奕" userId="d928a817aa094823" providerId="LiveId" clId="{B98D9CB8-AD71-6246-898F-BF6C703CCA1D}" dt="2022-09-09T03:20:58.004" v="13684" actId="1076"/>
          <ac:picMkLst>
            <pc:docMk/>
            <pc:sldMk cId="1817088828" sldId="308"/>
            <ac:picMk id="4" creationId="{AA44D5F8-1612-DD1E-14E5-3987EE313C5D}"/>
          </ac:picMkLst>
        </pc:picChg>
        <pc:picChg chg="del mod">
          <ac:chgData name="钱 霖奕" userId="d928a817aa094823" providerId="LiveId" clId="{B98D9CB8-AD71-6246-898F-BF6C703CCA1D}" dt="2022-09-07T07:32:25.657" v="1816" actId="478"/>
          <ac:picMkLst>
            <pc:docMk/>
            <pc:sldMk cId="1817088828" sldId="308"/>
            <ac:picMk id="5" creationId="{8F3E52D4-F22E-D616-CDB2-885F2F1152B4}"/>
          </ac:picMkLst>
        </pc:picChg>
        <pc:picChg chg="del">
          <ac:chgData name="钱 霖奕" userId="d928a817aa094823" providerId="LiveId" clId="{B98D9CB8-AD71-6246-898F-BF6C703CCA1D}" dt="2022-09-07T07:32:26.294" v="1817" actId="478"/>
          <ac:picMkLst>
            <pc:docMk/>
            <pc:sldMk cId="1817088828" sldId="308"/>
            <ac:picMk id="6" creationId="{414E8D6F-531F-403F-918E-50ACEC2F10CC}"/>
          </ac:picMkLst>
        </pc:picChg>
      </pc:sldChg>
      <pc:sldChg chg="addSp delSp modSp add mod ord">
        <pc:chgData name="钱 霖奕" userId="d928a817aa094823" providerId="LiveId" clId="{B98D9CB8-AD71-6246-898F-BF6C703CCA1D}" dt="2022-09-09T03:23:33.692" v="13779" actId="1076"/>
        <pc:sldMkLst>
          <pc:docMk/>
          <pc:sldMk cId="2006905101" sldId="309"/>
        </pc:sldMkLst>
        <pc:spChg chg="mod">
          <ac:chgData name="钱 霖奕" userId="d928a817aa094823" providerId="LiveId" clId="{B98D9CB8-AD71-6246-898F-BF6C703CCA1D}" dt="2022-09-09T03:14:47.910" v="13563" actId="2711"/>
          <ac:spMkLst>
            <pc:docMk/>
            <pc:sldMk cId="2006905101" sldId="309"/>
            <ac:spMk id="2" creationId="{7A56D87B-AA91-E547-3E45-5641F4064636}"/>
          </ac:spMkLst>
        </pc:spChg>
        <pc:spChg chg="mod">
          <ac:chgData name="钱 霖奕" userId="d928a817aa094823" providerId="LiveId" clId="{B98D9CB8-AD71-6246-898F-BF6C703CCA1D}" dt="2022-09-09T03:23:22.829" v="13775" actId="20577"/>
          <ac:spMkLst>
            <pc:docMk/>
            <pc:sldMk cId="2006905101" sldId="309"/>
            <ac:spMk id="3" creationId="{D409E8CD-5526-EDDA-9C36-2A73126FF7C9}"/>
          </ac:spMkLst>
        </pc:spChg>
        <pc:picChg chg="del">
          <ac:chgData name="钱 霖奕" userId="d928a817aa094823" providerId="LiveId" clId="{B98D9CB8-AD71-6246-898F-BF6C703CCA1D}" dt="2022-09-07T07:59:58.451" v="2600" actId="478"/>
          <ac:picMkLst>
            <pc:docMk/>
            <pc:sldMk cId="2006905101" sldId="309"/>
            <ac:picMk id="4" creationId="{AA44D5F8-1612-DD1E-14E5-3987EE313C5D}"/>
          </ac:picMkLst>
        </pc:picChg>
        <pc:picChg chg="add del">
          <ac:chgData name="钱 霖奕" userId="d928a817aa094823" providerId="LiveId" clId="{B98D9CB8-AD71-6246-898F-BF6C703CCA1D}" dt="2022-09-09T03:14:34.386" v="13540"/>
          <ac:picMkLst>
            <pc:docMk/>
            <pc:sldMk cId="2006905101" sldId="309"/>
            <ac:picMk id="5" creationId="{C2B06B83-590D-4366-FE9A-8D01457DBC3F}"/>
          </ac:picMkLst>
        </pc:picChg>
        <pc:picChg chg="add mod">
          <ac:chgData name="钱 霖奕" userId="d928a817aa094823" providerId="LiveId" clId="{B98D9CB8-AD71-6246-898F-BF6C703CCA1D}" dt="2022-09-09T03:23:31.068" v="13778" actId="1076"/>
          <ac:picMkLst>
            <pc:docMk/>
            <pc:sldMk cId="2006905101" sldId="309"/>
            <ac:picMk id="6" creationId="{E35C4B3A-8FB5-6BBF-1BF3-8ABC7FFB18C3}"/>
          </ac:picMkLst>
        </pc:picChg>
        <pc:picChg chg="add mod modCrop">
          <ac:chgData name="钱 霖奕" userId="d928a817aa094823" providerId="LiveId" clId="{B98D9CB8-AD71-6246-898F-BF6C703CCA1D}" dt="2022-09-09T03:23:33.692" v="13779" actId="1076"/>
          <ac:picMkLst>
            <pc:docMk/>
            <pc:sldMk cId="2006905101" sldId="309"/>
            <ac:picMk id="7" creationId="{45731649-91BE-3318-DDE4-3424B3C4D4A4}"/>
          </ac:picMkLst>
        </pc:picChg>
      </pc:sldChg>
      <pc:sldChg chg="addSp delSp modSp add mod ord">
        <pc:chgData name="钱 霖奕" userId="d928a817aa094823" providerId="LiveId" clId="{B98D9CB8-AD71-6246-898F-BF6C703CCA1D}" dt="2022-09-09T03:43:46.152" v="14001" actId="478"/>
        <pc:sldMkLst>
          <pc:docMk/>
          <pc:sldMk cId="3346406250" sldId="310"/>
        </pc:sldMkLst>
        <pc:spChg chg="mod">
          <ac:chgData name="钱 霖奕" userId="d928a817aa094823" providerId="LiveId" clId="{B98D9CB8-AD71-6246-898F-BF6C703CCA1D}" dt="2022-09-09T03:38:57.676" v="13894" actId="20577"/>
          <ac:spMkLst>
            <pc:docMk/>
            <pc:sldMk cId="3346406250" sldId="310"/>
            <ac:spMk id="2" creationId="{7A56D87B-AA91-E547-3E45-5641F4064636}"/>
          </ac:spMkLst>
        </pc:spChg>
        <pc:spChg chg="mod">
          <ac:chgData name="钱 霖奕" userId="d928a817aa094823" providerId="LiveId" clId="{B98D9CB8-AD71-6246-898F-BF6C703CCA1D}" dt="2022-09-09T03:43:32.798" v="13999" actId="20577"/>
          <ac:spMkLst>
            <pc:docMk/>
            <pc:sldMk cId="3346406250" sldId="310"/>
            <ac:spMk id="3" creationId="{D409E8CD-5526-EDDA-9C36-2A73126FF7C9}"/>
          </ac:spMkLst>
        </pc:spChg>
        <pc:picChg chg="add del mod">
          <ac:chgData name="钱 霖奕" userId="d928a817aa094823" providerId="LiveId" clId="{B98D9CB8-AD71-6246-898F-BF6C703CCA1D}" dt="2022-09-09T03:43:46.152" v="14001" actId="478"/>
          <ac:picMkLst>
            <pc:docMk/>
            <pc:sldMk cId="3346406250" sldId="310"/>
            <ac:picMk id="4" creationId="{5BADAA27-75D4-143D-A1C9-70FC4AB94B0A}"/>
          </ac:picMkLst>
        </pc:picChg>
        <pc:picChg chg="add mod">
          <ac:chgData name="钱 霖奕" userId="d928a817aa094823" providerId="LiveId" clId="{B98D9CB8-AD71-6246-898F-BF6C703CCA1D}" dt="2022-09-09T03:43:36.235" v="14000" actId="1076"/>
          <ac:picMkLst>
            <pc:docMk/>
            <pc:sldMk cId="3346406250" sldId="310"/>
            <ac:picMk id="5" creationId="{1DDF135A-CF4D-B5AD-12E5-352414F5332D}"/>
          </ac:picMkLst>
        </pc:picChg>
      </pc:sldChg>
      <pc:sldChg chg="addSp delSp modSp add mod ord">
        <pc:chgData name="钱 霖奕" userId="d928a817aa094823" providerId="LiveId" clId="{B98D9CB8-AD71-6246-898F-BF6C703CCA1D}" dt="2022-09-09T03:46:51.096" v="14082"/>
        <pc:sldMkLst>
          <pc:docMk/>
          <pc:sldMk cId="56420184" sldId="311"/>
        </pc:sldMkLst>
        <pc:spChg chg="mod">
          <ac:chgData name="钱 霖奕" userId="d928a817aa094823" providerId="LiveId" clId="{B98D9CB8-AD71-6246-898F-BF6C703CCA1D}" dt="2022-09-09T03:44:19.680" v="14038" actId="2711"/>
          <ac:spMkLst>
            <pc:docMk/>
            <pc:sldMk cId="56420184" sldId="311"/>
            <ac:spMk id="2" creationId="{7A56D87B-AA91-E547-3E45-5641F4064636}"/>
          </ac:spMkLst>
        </pc:spChg>
        <pc:spChg chg="mod">
          <ac:chgData name="钱 霖奕" userId="d928a817aa094823" providerId="LiveId" clId="{B98D9CB8-AD71-6246-898F-BF6C703CCA1D}" dt="2022-09-09T03:45:09.641" v="14062" actId="20577"/>
          <ac:spMkLst>
            <pc:docMk/>
            <pc:sldMk cId="56420184" sldId="311"/>
            <ac:spMk id="3" creationId="{D409E8CD-5526-EDDA-9C36-2A73126FF7C9}"/>
          </ac:spMkLst>
        </pc:spChg>
        <pc:picChg chg="add del mod">
          <ac:chgData name="钱 霖奕" userId="d928a817aa094823" providerId="LiveId" clId="{B98D9CB8-AD71-6246-898F-BF6C703CCA1D}" dt="2022-09-09T03:45:33.907" v="14065" actId="478"/>
          <ac:picMkLst>
            <pc:docMk/>
            <pc:sldMk cId="56420184" sldId="311"/>
            <ac:picMk id="4" creationId="{5BADAA27-75D4-143D-A1C9-70FC4AB94B0A}"/>
          </ac:picMkLst>
        </pc:picChg>
        <pc:picChg chg="add mod">
          <ac:chgData name="钱 霖奕" userId="d928a817aa094823" providerId="LiveId" clId="{B98D9CB8-AD71-6246-898F-BF6C703CCA1D}" dt="2022-09-09T03:46:48.449" v="14078" actId="1076"/>
          <ac:picMkLst>
            <pc:docMk/>
            <pc:sldMk cId="56420184" sldId="311"/>
            <ac:picMk id="5" creationId="{BD224037-DA4D-29EF-D19D-7965D96D3F35}"/>
          </ac:picMkLst>
        </pc:picChg>
        <pc:picChg chg="add del mod">
          <ac:chgData name="钱 霖奕" userId="d928a817aa094823" providerId="LiveId" clId="{B98D9CB8-AD71-6246-898F-BF6C703CCA1D}" dt="2022-09-09T03:46:51.096" v="14082"/>
          <ac:picMkLst>
            <pc:docMk/>
            <pc:sldMk cId="56420184" sldId="311"/>
            <ac:picMk id="6" creationId="{7E3F41EA-D256-7DDF-190E-F2989F6F1C99}"/>
          </ac:picMkLst>
        </pc:picChg>
      </pc:sldChg>
      <pc:sldChg chg="addSp delSp modSp add del mod ord">
        <pc:chgData name="钱 霖奕" userId="d928a817aa094823" providerId="LiveId" clId="{B98D9CB8-AD71-6246-898F-BF6C703CCA1D}" dt="2022-09-09T03:55:48.596" v="14422" actId="2696"/>
        <pc:sldMkLst>
          <pc:docMk/>
          <pc:sldMk cId="3067313545" sldId="312"/>
        </pc:sldMkLst>
        <pc:spChg chg="mod">
          <ac:chgData name="钱 霖奕" userId="d928a817aa094823" providerId="LiveId" clId="{B98D9CB8-AD71-6246-898F-BF6C703CCA1D}" dt="2022-09-07T11:25:46.455" v="5045" actId="20577"/>
          <ac:spMkLst>
            <pc:docMk/>
            <pc:sldMk cId="3067313545" sldId="312"/>
            <ac:spMk id="3" creationId="{D409E8CD-5526-EDDA-9C36-2A73126FF7C9}"/>
          </ac:spMkLst>
        </pc:spChg>
        <pc:picChg chg="del">
          <ac:chgData name="钱 霖奕" userId="d928a817aa094823" providerId="LiveId" clId="{B98D9CB8-AD71-6246-898F-BF6C703CCA1D}" dt="2022-09-07T11:12:31.146" v="4184" actId="478"/>
          <ac:picMkLst>
            <pc:docMk/>
            <pc:sldMk cId="3067313545" sldId="312"/>
            <ac:picMk id="4" creationId="{5BADAA27-75D4-143D-A1C9-70FC4AB94B0A}"/>
          </ac:picMkLst>
        </pc:picChg>
        <pc:picChg chg="add mod">
          <ac:chgData name="钱 霖奕" userId="d928a817aa094823" providerId="LiveId" clId="{B98D9CB8-AD71-6246-898F-BF6C703CCA1D}" dt="2022-09-07T11:23:14.424" v="4727" actId="1076"/>
          <ac:picMkLst>
            <pc:docMk/>
            <pc:sldMk cId="3067313545" sldId="312"/>
            <ac:picMk id="5" creationId="{1245A1AB-DDA0-A7C9-AFF8-18BA64A8A747}"/>
          </ac:picMkLst>
        </pc:picChg>
      </pc:sldChg>
      <pc:sldChg chg="addSp delSp modSp add del mod setBg">
        <pc:chgData name="钱 霖奕" userId="d928a817aa094823" providerId="LiveId" clId="{B98D9CB8-AD71-6246-898F-BF6C703CCA1D}" dt="2022-09-09T05:04:07.834" v="14766" actId="2696"/>
        <pc:sldMkLst>
          <pc:docMk/>
          <pc:sldMk cId="1129044934" sldId="313"/>
        </pc:sldMkLst>
        <pc:spChg chg="mod">
          <ac:chgData name="钱 霖奕" userId="d928a817aa094823" providerId="LiveId" clId="{B98D9CB8-AD71-6246-898F-BF6C703CCA1D}" dt="2022-09-07T11:31:10.152" v="5252" actId="26606"/>
          <ac:spMkLst>
            <pc:docMk/>
            <pc:sldMk cId="1129044934" sldId="313"/>
            <ac:spMk id="2" creationId="{7A56D87B-AA91-E547-3E45-5641F4064636}"/>
          </ac:spMkLst>
        </pc:spChg>
        <pc:spChg chg="mod ord">
          <ac:chgData name="钱 霖奕" userId="d928a817aa094823" providerId="LiveId" clId="{B98D9CB8-AD71-6246-898F-BF6C703CCA1D}" dt="2022-09-07T11:32:56.879" v="5364" actId="20577"/>
          <ac:spMkLst>
            <pc:docMk/>
            <pc:sldMk cId="1129044934" sldId="313"/>
            <ac:spMk id="3" creationId="{D409E8CD-5526-EDDA-9C36-2A73126FF7C9}"/>
          </ac:spMkLst>
        </pc:spChg>
        <pc:picChg chg="add mod">
          <ac:chgData name="钱 霖奕" userId="d928a817aa094823" providerId="LiveId" clId="{B98D9CB8-AD71-6246-898F-BF6C703CCA1D}" dt="2022-09-07T11:31:10.152" v="5252" actId="26606"/>
          <ac:picMkLst>
            <pc:docMk/>
            <pc:sldMk cId="1129044934" sldId="313"/>
            <ac:picMk id="4" creationId="{CB56946C-5859-D2CE-1301-38FF1DB9D079}"/>
          </ac:picMkLst>
        </pc:picChg>
        <pc:picChg chg="del">
          <ac:chgData name="钱 霖奕" userId="d928a817aa094823" providerId="LiveId" clId="{B98D9CB8-AD71-6246-898F-BF6C703CCA1D}" dt="2022-09-07T11:28:07.830" v="5097" actId="478"/>
          <ac:picMkLst>
            <pc:docMk/>
            <pc:sldMk cId="1129044934" sldId="313"/>
            <ac:picMk id="5" creationId="{1245A1AB-DDA0-A7C9-AFF8-18BA64A8A747}"/>
          </ac:picMkLst>
        </pc:picChg>
      </pc:sldChg>
      <pc:sldChg chg="delSp modSp add del mod">
        <pc:chgData name="钱 霖奕" userId="d928a817aa094823" providerId="LiveId" clId="{B98D9CB8-AD71-6246-898F-BF6C703CCA1D}" dt="2022-09-09T05:06:55.590" v="14975" actId="2696"/>
        <pc:sldMkLst>
          <pc:docMk/>
          <pc:sldMk cId="1037658871" sldId="314"/>
        </pc:sldMkLst>
        <pc:spChg chg="mod">
          <ac:chgData name="钱 霖奕" userId="d928a817aa094823" providerId="LiveId" clId="{B98D9CB8-AD71-6246-898F-BF6C703CCA1D}" dt="2022-09-07T11:37:47.209" v="5573" actId="20577"/>
          <ac:spMkLst>
            <pc:docMk/>
            <pc:sldMk cId="1037658871" sldId="314"/>
            <ac:spMk id="3" creationId="{D409E8CD-5526-EDDA-9C36-2A73126FF7C9}"/>
          </ac:spMkLst>
        </pc:spChg>
        <pc:picChg chg="del">
          <ac:chgData name="钱 霖奕" userId="d928a817aa094823" providerId="LiveId" clId="{B98D9CB8-AD71-6246-898F-BF6C703CCA1D}" dt="2022-09-07T11:37:42.819" v="5567" actId="478"/>
          <ac:picMkLst>
            <pc:docMk/>
            <pc:sldMk cId="1037658871" sldId="314"/>
            <ac:picMk id="4" creationId="{CB56946C-5859-D2CE-1301-38FF1DB9D079}"/>
          </ac:picMkLst>
        </pc:picChg>
      </pc:sldChg>
      <pc:sldChg chg="modSp add del mod">
        <pc:chgData name="钱 霖奕" userId="d928a817aa094823" providerId="LiveId" clId="{B98D9CB8-AD71-6246-898F-BF6C703CCA1D}" dt="2022-09-09T05:15:31.638" v="15207" actId="2696"/>
        <pc:sldMkLst>
          <pc:docMk/>
          <pc:sldMk cId="4270918882" sldId="315"/>
        </pc:sldMkLst>
        <pc:spChg chg="mod">
          <ac:chgData name="钱 霖奕" userId="d928a817aa094823" providerId="LiveId" clId="{B98D9CB8-AD71-6246-898F-BF6C703CCA1D}" dt="2022-09-07T11:43:55.814" v="5957" actId="20577"/>
          <ac:spMkLst>
            <pc:docMk/>
            <pc:sldMk cId="4270918882" sldId="315"/>
            <ac:spMk id="3" creationId="{D409E8CD-5526-EDDA-9C36-2A73126FF7C9}"/>
          </ac:spMkLst>
        </pc:spChg>
      </pc:sldChg>
      <pc:sldChg chg="modSp add del mod">
        <pc:chgData name="钱 霖奕" userId="d928a817aa094823" providerId="LiveId" clId="{B98D9CB8-AD71-6246-898F-BF6C703CCA1D}" dt="2022-09-09T05:16:24.039" v="15218" actId="2696"/>
        <pc:sldMkLst>
          <pc:docMk/>
          <pc:sldMk cId="1717879316" sldId="316"/>
        </pc:sldMkLst>
        <pc:spChg chg="mod">
          <ac:chgData name="钱 霖奕" userId="d928a817aa094823" providerId="LiveId" clId="{B98D9CB8-AD71-6246-898F-BF6C703CCA1D}" dt="2022-09-07T11:48:38.442" v="6249" actId="20577"/>
          <ac:spMkLst>
            <pc:docMk/>
            <pc:sldMk cId="1717879316" sldId="316"/>
            <ac:spMk id="3" creationId="{D409E8CD-5526-EDDA-9C36-2A73126FF7C9}"/>
          </ac:spMkLst>
        </pc:spChg>
      </pc:sldChg>
      <pc:sldChg chg="addSp modSp add del mod">
        <pc:chgData name="钱 霖奕" userId="d928a817aa094823" providerId="LiveId" clId="{B98D9CB8-AD71-6246-898F-BF6C703CCA1D}" dt="2022-09-09T05:24:19.235" v="15769" actId="2696"/>
        <pc:sldMkLst>
          <pc:docMk/>
          <pc:sldMk cId="3426584647" sldId="317"/>
        </pc:sldMkLst>
        <pc:spChg chg="mod">
          <ac:chgData name="钱 霖奕" userId="d928a817aa094823" providerId="LiveId" clId="{B98D9CB8-AD71-6246-898F-BF6C703CCA1D}" dt="2022-09-07T11:49:31.895" v="6301" actId="20577"/>
          <ac:spMkLst>
            <pc:docMk/>
            <pc:sldMk cId="3426584647" sldId="317"/>
            <ac:spMk id="2" creationId="{7A56D87B-AA91-E547-3E45-5641F4064636}"/>
          </ac:spMkLst>
        </pc:spChg>
        <pc:spChg chg="mod">
          <ac:chgData name="钱 霖奕" userId="d928a817aa094823" providerId="LiveId" clId="{B98D9CB8-AD71-6246-898F-BF6C703CCA1D}" dt="2022-09-09T05:16:27.918" v="15220" actId="1076"/>
          <ac:spMkLst>
            <pc:docMk/>
            <pc:sldMk cId="3426584647" sldId="317"/>
            <ac:spMk id="3" creationId="{D409E8CD-5526-EDDA-9C36-2A73126FF7C9}"/>
          </ac:spMkLst>
        </pc:spChg>
        <pc:picChg chg="add mod">
          <ac:chgData name="钱 霖奕" userId="d928a817aa094823" providerId="LiveId" clId="{B98D9CB8-AD71-6246-898F-BF6C703CCA1D}" dt="2022-09-07T12:26:20.402" v="6487" actId="1076"/>
          <ac:picMkLst>
            <pc:docMk/>
            <pc:sldMk cId="3426584647" sldId="317"/>
            <ac:picMk id="4" creationId="{FAE34755-C88E-059A-FA06-F912D48E6DDB}"/>
          </ac:picMkLst>
        </pc:picChg>
      </pc:sldChg>
      <pc:sldChg chg="addSp delSp modSp add del mod">
        <pc:chgData name="钱 霖奕" userId="d928a817aa094823" providerId="LiveId" clId="{B98D9CB8-AD71-6246-898F-BF6C703CCA1D}" dt="2022-09-09T05:31:22.022" v="16289" actId="2696"/>
        <pc:sldMkLst>
          <pc:docMk/>
          <pc:sldMk cId="1134662786" sldId="318"/>
        </pc:sldMkLst>
        <pc:spChg chg="mod">
          <ac:chgData name="钱 霖奕" userId="d928a817aa094823" providerId="LiveId" clId="{B98D9CB8-AD71-6246-898F-BF6C703CCA1D}" dt="2022-09-07T12:39:50.479" v="6696" actId="20577"/>
          <ac:spMkLst>
            <pc:docMk/>
            <pc:sldMk cId="1134662786" sldId="318"/>
            <ac:spMk id="3" creationId="{D409E8CD-5526-EDDA-9C36-2A73126FF7C9}"/>
          </ac:spMkLst>
        </pc:spChg>
        <pc:spChg chg="add del mod">
          <ac:chgData name="钱 霖奕" userId="d928a817aa094823" providerId="LiveId" clId="{B98D9CB8-AD71-6246-898F-BF6C703CCA1D}" dt="2022-09-07T12:39:52.274" v="6698"/>
          <ac:spMkLst>
            <pc:docMk/>
            <pc:sldMk cId="1134662786" sldId="318"/>
            <ac:spMk id="6" creationId="{720E309E-ED1E-31DB-8BB0-C53DE14C4494}"/>
          </ac:spMkLst>
        </pc:spChg>
        <pc:picChg chg="del">
          <ac:chgData name="钱 霖奕" userId="d928a817aa094823" providerId="LiveId" clId="{B98D9CB8-AD71-6246-898F-BF6C703CCA1D}" dt="2022-09-07T12:31:45.023" v="6508" actId="478"/>
          <ac:picMkLst>
            <pc:docMk/>
            <pc:sldMk cId="1134662786" sldId="318"/>
            <ac:picMk id="4" creationId="{FAE34755-C88E-059A-FA06-F912D48E6DDB}"/>
          </ac:picMkLst>
        </pc:picChg>
        <pc:picChg chg="add mod">
          <ac:chgData name="钱 霖奕" userId="d928a817aa094823" providerId="LiveId" clId="{B98D9CB8-AD71-6246-898F-BF6C703CCA1D}" dt="2022-09-07T12:31:47.208" v="6510" actId="1076"/>
          <ac:picMkLst>
            <pc:docMk/>
            <pc:sldMk cId="1134662786" sldId="318"/>
            <ac:picMk id="5" creationId="{678169F1-907E-8E39-2F0C-E1ECCC36E089}"/>
          </ac:picMkLst>
        </pc:picChg>
      </pc:sldChg>
      <pc:sldChg chg="addSp modSp add del mod">
        <pc:chgData name="钱 霖奕" userId="d928a817aa094823" providerId="LiveId" clId="{B98D9CB8-AD71-6246-898F-BF6C703CCA1D}" dt="2022-09-09T05:32:12.991" v="16292" actId="2696"/>
        <pc:sldMkLst>
          <pc:docMk/>
          <pc:sldMk cId="127483809" sldId="319"/>
        </pc:sldMkLst>
        <pc:spChg chg="mod">
          <ac:chgData name="钱 霖奕" userId="d928a817aa094823" providerId="LiveId" clId="{B98D9CB8-AD71-6246-898F-BF6C703CCA1D}" dt="2022-09-07T12:42:27.991" v="6907" actId="20577"/>
          <ac:spMkLst>
            <pc:docMk/>
            <pc:sldMk cId="127483809" sldId="319"/>
            <ac:spMk id="3" creationId="{D409E8CD-5526-EDDA-9C36-2A73126FF7C9}"/>
          </ac:spMkLst>
        </pc:spChg>
        <pc:picChg chg="add mod">
          <ac:chgData name="钱 霖奕" userId="d928a817aa094823" providerId="LiveId" clId="{B98D9CB8-AD71-6246-898F-BF6C703CCA1D}" dt="2022-09-07T12:44:16.691" v="6909" actId="1076"/>
          <ac:picMkLst>
            <pc:docMk/>
            <pc:sldMk cId="127483809" sldId="319"/>
            <ac:picMk id="4" creationId="{86B34A8F-8057-BB61-AE78-293600BDFF3D}"/>
          </ac:picMkLst>
        </pc:picChg>
      </pc:sldChg>
      <pc:sldChg chg="addSp delSp modSp add del mod">
        <pc:chgData name="钱 霖奕" userId="d928a817aa094823" providerId="LiveId" clId="{B98D9CB8-AD71-6246-898F-BF6C703CCA1D}" dt="2022-09-09T05:32:10.831" v="16291" actId="2696"/>
        <pc:sldMkLst>
          <pc:docMk/>
          <pc:sldMk cId="1380978438" sldId="320"/>
        </pc:sldMkLst>
        <pc:spChg chg="mod">
          <ac:chgData name="钱 霖奕" userId="d928a817aa094823" providerId="LiveId" clId="{B98D9CB8-AD71-6246-898F-BF6C703CCA1D}" dt="2022-09-08T07:10:41.515" v="7318" actId="20577"/>
          <ac:spMkLst>
            <pc:docMk/>
            <pc:sldMk cId="1380978438" sldId="320"/>
            <ac:spMk id="3" creationId="{D409E8CD-5526-EDDA-9C36-2A73126FF7C9}"/>
          </ac:spMkLst>
        </pc:spChg>
        <pc:picChg chg="del">
          <ac:chgData name="钱 霖奕" userId="d928a817aa094823" providerId="LiveId" clId="{B98D9CB8-AD71-6246-898F-BF6C703CCA1D}" dt="2022-09-07T12:54:52.602" v="6942" actId="478"/>
          <ac:picMkLst>
            <pc:docMk/>
            <pc:sldMk cId="1380978438" sldId="320"/>
            <ac:picMk id="4" creationId="{86B34A8F-8057-BB61-AE78-293600BDFF3D}"/>
          </ac:picMkLst>
        </pc:picChg>
        <pc:picChg chg="del">
          <ac:chgData name="钱 霖奕" userId="d928a817aa094823" providerId="LiveId" clId="{B98D9CB8-AD71-6246-898F-BF6C703CCA1D}" dt="2022-09-07T12:54:53.049" v="6943" actId="478"/>
          <ac:picMkLst>
            <pc:docMk/>
            <pc:sldMk cId="1380978438" sldId="320"/>
            <ac:picMk id="5" creationId="{678169F1-907E-8E39-2F0C-E1ECCC36E089}"/>
          </ac:picMkLst>
        </pc:picChg>
        <pc:picChg chg="add mod">
          <ac:chgData name="钱 霖奕" userId="d928a817aa094823" providerId="LiveId" clId="{B98D9CB8-AD71-6246-898F-BF6C703CCA1D}" dt="2022-09-08T07:10:03.603" v="7238" actId="1076"/>
          <ac:picMkLst>
            <pc:docMk/>
            <pc:sldMk cId="1380978438" sldId="320"/>
            <ac:picMk id="6" creationId="{803517CB-5FF6-ED16-7724-E12245201CB4}"/>
          </ac:picMkLst>
        </pc:picChg>
      </pc:sldChg>
      <pc:sldChg chg="addSp delSp modSp add mod">
        <pc:chgData name="钱 霖奕" userId="d928a817aa094823" providerId="LiveId" clId="{B98D9CB8-AD71-6246-898F-BF6C703CCA1D}" dt="2022-09-09T05:38:14.059" v="16551" actId="20577"/>
        <pc:sldMkLst>
          <pc:docMk/>
          <pc:sldMk cId="204656001" sldId="321"/>
        </pc:sldMkLst>
        <pc:spChg chg="mod">
          <ac:chgData name="钱 霖奕" userId="d928a817aa094823" providerId="LiveId" clId="{B98D9CB8-AD71-6246-898F-BF6C703CCA1D}" dt="2022-09-09T05:32:35.770" v="16313" actId="2711"/>
          <ac:spMkLst>
            <pc:docMk/>
            <pc:sldMk cId="204656001" sldId="321"/>
            <ac:spMk id="2" creationId="{7A56D87B-AA91-E547-3E45-5641F4064636}"/>
          </ac:spMkLst>
        </pc:spChg>
        <pc:spChg chg="mod">
          <ac:chgData name="钱 霖奕" userId="d928a817aa094823" providerId="LiveId" clId="{B98D9CB8-AD71-6246-898F-BF6C703CCA1D}" dt="2022-09-09T05:38:14.059" v="16551" actId="20577"/>
          <ac:spMkLst>
            <pc:docMk/>
            <pc:sldMk cId="204656001" sldId="321"/>
            <ac:spMk id="3" creationId="{D409E8CD-5526-EDDA-9C36-2A73126FF7C9}"/>
          </ac:spMkLst>
        </pc:spChg>
        <pc:picChg chg="add mod modCrop">
          <ac:chgData name="钱 霖奕" userId="d928a817aa094823" providerId="LiveId" clId="{B98D9CB8-AD71-6246-898F-BF6C703CCA1D}" dt="2022-09-09T05:38:06.808" v="16549" actId="732"/>
          <ac:picMkLst>
            <pc:docMk/>
            <pc:sldMk cId="204656001" sldId="321"/>
            <ac:picMk id="4" creationId="{8F967750-A205-5635-946D-A3F4D849CE48}"/>
          </ac:picMkLst>
        </pc:picChg>
        <pc:picChg chg="add del mod">
          <ac:chgData name="钱 霖奕" userId="d928a817aa094823" providerId="LiveId" clId="{B98D9CB8-AD71-6246-898F-BF6C703CCA1D}" dt="2022-09-09T05:32:09.091" v="16290" actId="478"/>
          <ac:picMkLst>
            <pc:docMk/>
            <pc:sldMk cId="204656001" sldId="321"/>
            <ac:picMk id="5" creationId="{EEC2B3BE-5086-1380-ABF8-B61A78D3FD0F}"/>
          </ac:picMkLst>
        </pc:picChg>
        <pc:picChg chg="del">
          <ac:chgData name="钱 霖奕" userId="d928a817aa094823" providerId="LiveId" clId="{B98D9CB8-AD71-6246-898F-BF6C703CCA1D}" dt="2022-09-08T07:11:24.938" v="7361" actId="478"/>
          <ac:picMkLst>
            <pc:docMk/>
            <pc:sldMk cId="204656001" sldId="321"/>
            <ac:picMk id="6" creationId="{803517CB-5FF6-ED16-7724-E12245201CB4}"/>
          </ac:picMkLst>
        </pc:picChg>
        <pc:picChg chg="add mod">
          <ac:chgData name="钱 霖奕" userId="d928a817aa094823" providerId="LiveId" clId="{B98D9CB8-AD71-6246-898F-BF6C703CCA1D}" dt="2022-09-09T05:38:00.264" v="16548" actId="1076"/>
          <ac:picMkLst>
            <pc:docMk/>
            <pc:sldMk cId="204656001" sldId="321"/>
            <ac:picMk id="7" creationId="{83464E46-84AB-548A-5627-7A887B7FA1CC}"/>
          </ac:picMkLst>
        </pc:picChg>
      </pc:sldChg>
      <pc:sldChg chg="addSp delSp modSp add del mod">
        <pc:chgData name="钱 霖奕" userId="d928a817aa094823" providerId="LiveId" clId="{B98D9CB8-AD71-6246-898F-BF6C703CCA1D}" dt="2022-09-08T12:34:01.335" v="7901" actId="2890"/>
        <pc:sldMkLst>
          <pc:docMk/>
          <pc:sldMk cId="706556817" sldId="322"/>
        </pc:sldMkLst>
        <pc:picChg chg="mod">
          <ac:chgData name="钱 霖奕" userId="d928a817aa094823" providerId="LiveId" clId="{B98D9CB8-AD71-6246-898F-BF6C703CCA1D}" dt="2022-09-08T12:33:58.970" v="7899" actId="1076"/>
          <ac:picMkLst>
            <pc:docMk/>
            <pc:sldMk cId="706556817" sldId="322"/>
            <ac:picMk id="4" creationId="{8F967750-A205-5635-946D-A3F4D849CE48}"/>
          </ac:picMkLst>
        </pc:picChg>
        <pc:picChg chg="mod">
          <ac:chgData name="钱 霖奕" userId="d928a817aa094823" providerId="LiveId" clId="{B98D9CB8-AD71-6246-898F-BF6C703CCA1D}" dt="2022-09-08T12:33:59.528" v="7900" actId="1076"/>
          <ac:picMkLst>
            <pc:docMk/>
            <pc:sldMk cId="706556817" sldId="322"/>
            <ac:picMk id="5" creationId="{EEC2B3BE-5086-1380-ABF8-B61A78D3FD0F}"/>
          </ac:picMkLst>
        </pc:picChg>
        <pc:picChg chg="add del mod">
          <ac:chgData name="钱 霖奕" userId="d928a817aa094823" providerId="LiveId" clId="{B98D9CB8-AD71-6246-898F-BF6C703CCA1D}" dt="2022-09-08T12:33:49.074" v="7896"/>
          <ac:picMkLst>
            <pc:docMk/>
            <pc:sldMk cId="706556817" sldId="322"/>
            <ac:picMk id="6" creationId="{4AB7AC99-7B55-74B5-F18A-161C6540AD7C}"/>
          </ac:picMkLst>
        </pc:picChg>
        <pc:picChg chg="add del mod">
          <ac:chgData name="钱 霖奕" userId="d928a817aa094823" providerId="LiveId" clId="{B98D9CB8-AD71-6246-898F-BF6C703CCA1D}" dt="2022-09-08T12:33:53.099" v="7898"/>
          <ac:picMkLst>
            <pc:docMk/>
            <pc:sldMk cId="706556817" sldId="322"/>
            <ac:picMk id="7" creationId="{3F4B17A8-2FAF-0F20-DF0D-A6C9BDFC6223}"/>
          </ac:picMkLst>
        </pc:picChg>
      </pc:sldChg>
      <pc:sldChg chg="modSp add del mod">
        <pc:chgData name="钱 霖奕" userId="d928a817aa094823" providerId="LiveId" clId="{B98D9CB8-AD71-6246-898F-BF6C703CCA1D}" dt="2022-09-09T05:39:06.221" v="16556" actId="2696"/>
        <pc:sldMkLst>
          <pc:docMk/>
          <pc:sldMk cId="2152533933" sldId="322"/>
        </pc:sldMkLst>
        <pc:spChg chg="mod">
          <ac:chgData name="钱 霖奕" userId="d928a817aa094823" providerId="LiveId" clId="{B98D9CB8-AD71-6246-898F-BF6C703CCA1D}" dt="2022-09-08T12:34:53.823" v="7983" actId="20577"/>
          <ac:spMkLst>
            <pc:docMk/>
            <pc:sldMk cId="2152533933" sldId="322"/>
            <ac:spMk id="3" creationId="{D409E8CD-5526-EDDA-9C36-2A73126FF7C9}"/>
          </ac:spMkLst>
        </pc:spChg>
      </pc:sldChg>
      <pc:sldChg chg="addSp delSp modSp add del mod">
        <pc:chgData name="钱 霖奕" userId="d928a817aa094823" providerId="LiveId" clId="{B98D9CB8-AD71-6246-898F-BF6C703CCA1D}" dt="2022-09-09T05:38:43.310" v="16552" actId="2696"/>
        <pc:sldMkLst>
          <pc:docMk/>
          <pc:sldMk cId="2112628085" sldId="323"/>
        </pc:sldMkLst>
        <pc:spChg chg="mod">
          <ac:chgData name="钱 霖奕" userId="d928a817aa094823" providerId="LiveId" clId="{B98D9CB8-AD71-6246-898F-BF6C703CCA1D}" dt="2022-09-08T12:49:18.206" v="8441" actId="20577"/>
          <ac:spMkLst>
            <pc:docMk/>
            <pc:sldMk cId="2112628085" sldId="323"/>
            <ac:spMk id="3" creationId="{D409E8CD-5526-EDDA-9C36-2A73126FF7C9}"/>
          </ac:spMkLst>
        </pc:spChg>
        <pc:picChg chg="del">
          <ac:chgData name="钱 霖奕" userId="d928a817aa094823" providerId="LiveId" clId="{B98D9CB8-AD71-6246-898F-BF6C703CCA1D}" dt="2022-09-08T12:42:06.581" v="8157" actId="478"/>
          <ac:picMkLst>
            <pc:docMk/>
            <pc:sldMk cId="2112628085" sldId="323"/>
            <ac:picMk id="4" creationId="{8F967750-A205-5635-946D-A3F4D849CE48}"/>
          </ac:picMkLst>
        </pc:picChg>
        <pc:picChg chg="del">
          <ac:chgData name="钱 霖奕" userId="d928a817aa094823" providerId="LiveId" clId="{B98D9CB8-AD71-6246-898F-BF6C703CCA1D}" dt="2022-09-08T12:42:06.163" v="8156" actId="478"/>
          <ac:picMkLst>
            <pc:docMk/>
            <pc:sldMk cId="2112628085" sldId="323"/>
            <ac:picMk id="5" creationId="{EEC2B3BE-5086-1380-ABF8-B61A78D3FD0F}"/>
          </ac:picMkLst>
        </pc:picChg>
        <pc:picChg chg="add mod">
          <ac:chgData name="钱 霖奕" userId="d928a817aa094823" providerId="LiveId" clId="{B98D9CB8-AD71-6246-898F-BF6C703CCA1D}" dt="2022-09-08T12:46:46.750" v="8271" actId="1076"/>
          <ac:picMkLst>
            <pc:docMk/>
            <pc:sldMk cId="2112628085" sldId="323"/>
            <ac:picMk id="6" creationId="{2228BB87-B7C5-F22E-2DAA-D9829F7AB314}"/>
          </ac:picMkLst>
        </pc:picChg>
      </pc:sldChg>
      <pc:sldChg chg="addSp delSp modSp add mod">
        <pc:chgData name="钱 霖奕" userId="d928a817aa094823" providerId="LiveId" clId="{B98D9CB8-AD71-6246-898F-BF6C703CCA1D}" dt="2022-09-08T13:34:49.479" v="9206"/>
        <pc:sldMkLst>
          <pc:docMk/>
          <pc:sldMk cId="2755558124" sldId="324"/>
        </pc:sldMkLst>
        <pc:spChg chg="del mod">
          <ac:chgData name="钱 霖奕" userId="d928a817aa094823" providerId="LiveId" clId="{B98D9CB8-AD71-6246-898F-BF6C703CCA1D}" dt="2022-09-08T13:34:49.479" v="9206"/>
          <ac:spMkLst>
            <pc:docMk/>
            <pc:sldMk cId="2755558124" sldId="324"/>
            <ac:spMk id="3" creationId="{8D3ED66A-9556-3EF7-E824-EA0C912A258F}"/>
          </ac:spMkLst>
        </pc:spChg>
        <pc:picChg chg="add mod">
          <ac:chgData name="钱 霖奕" userId="d928a817aa094823" providerId="LiveId" clId="{B98D9CB8-AD71-6246-898F-BF6C703CCA1D}" dt="2022-09-08T13:34:49.479" v="9206"/>
          <ac:picMkLst>
            <pc:docMk/>
            <pc:sldMk cId="2755558124" sldId="324"/>
            <ac:picMk id="4" creationId="{A07EB72F-6FD5-FF11-3CD2-BEE9BD03F615}"/>
          </ac:picMkLst>
        </pc:picChg>
      </pc:sldChg>
      <pc:sldChg chg="delSp modSp add mod">
        <pc:chgData name="钱 霖奕" userId="d928a817aa094823" providerId="LiveId" clId="{B98D9CB8-AD71-6246-898F-BF6C703CCA1D}" dt="2022-09-08T15:06:12.187" v="10677" actId="20577"/>
        <pc:sldMkLst>
          <pc:docMk/>
          <pc:sldMk cId="3444551174" sldId="325"/>
        </pc:sldMkLst>
        <pc:spChg chg="mod">
          <ac:chgData name="钱 霖奕" userId="d928a817aa094823" providerId="LiveId" clId="{B98D9CB8-AD71-6246-898F-BF6C703CCA1D}" dt="2022-09-08T15:06:12.187" v="10677" actId="20577"/>
          <ac:spMkLst>
            <pc:docMk/>
            <pc:sldMk cId="3444551174" sldId="325"/>
            <ac:spMk id="3" creationId="{52B9B3EB-A1F0-7384-7A85-04967D0E1E6E}"/>
          </ac:spMkLst>
        </pc:spChg>
        <pc:picChg chg="del">
          <ac:chgData name="钱 霖奕" userId="d928a817aa094823" providerId="LiveId" clId="{B98D9CB8-AD71-6246-898F-BF6C703CCA1D}" dt="2022-09-08T13:56:19.319" v="9943" actId="478"/>
          <ac:picMkLst>
            <pc:docMk/>
            <pc:sldMk cId="3444551174" sldId="325"/>
            <ac:picMk id="1026" creationId="{5B1BC768-B41E-A166-1E52-135D11682396}"/>
          </ac:picMkLst>
        </pc:picChg>
      </pc:sldChg>
      <pc:sldChg chg="addSp delSp modSp add mod">
        <pc:chgData name="钱 霖奕" userId="d928a817aa094823" providerId="LiveId" clId="{B98D9CB8-AD71-6246-898F-BF6C703CCA1D}" dt="2022-09-09T01:43:29.079" v="11560" actId="20577"/>
        <pc:sldMkLst>
          <pc:docMk/>
          <pc:sldMk cId="2704491944" sldId="326"/>
        </pc:sldMkLst>
        <pc:spChg chg="mod">
          <ac:chgData name="钱 霖奕" userId="d928a817aa094823" providerId="LiveId" clId="{B98D9CB8-AD71-6246-898F-BF6C703CCA1D}" dt="2022-09-08T15:19:57.289" v="10885" actId="20577"/>
          <ac:spMkLst>
            <pc:docMk/>
            <pc:sldMk cId="2704491944" sldId="326"/>
            <ac:spMk id="2" creationId="{BFBFC69E-A847-667A-8CCB-1AD9764659E0}"/>
          </ac:spMkLst>
        </pc:spChg>
        <pc:spChg chg="add del mod">
          <ac:chgData name="钱 霖奕" userId="d928a817aa094823" providerId="LiveId" clId="{B98D9CB8-AD71-6246-898F-BF6C703CCA1D}" dt="2022-09-09T01:43:29.079" v="11560" actId="20577"/>
          <ac:spMkLst>
            <pc:docMk/>
            <pc:sldMk cId="2704491944" sldId="326"/>
            <ac:spMk id="3" creationId="{2BCDEE75-1E69-6286-16E0-AB428BF6C4AA}"/>
          </ac:spMkLst>
        </pc:spChg>
        <pc:picChg chg="add del mod">
          <ac:chgData name="钱 霖奕" userId="d928a817aa094823" providerId="LiveId" clId="{B98D9CB8-AD71-6246-898F-BF6C703CCA1D}" dt="2022-09-09T01:34:45.945" v="10944"/>
          <ac:picMkLst>
            <pc:docMk/>
            <pc:sldMk cId="2704491944" sldId="326"/>
            <ac:picMk id="4" creationId="{C7A66C47-8EB1-9E77-D0D3-1255EEEFDF5C}"/>
          </ac:picMkLst>
        </pc:picChg>
        <pc:picChg chg="add del">
          <ac:chgData name="钱 霖奕" userId="d928a817aa094823" providerId="LiveId" clId="{B98D9CB8-AD71-6246-898F-BF6C703CCA1D}" dt="2022-09-09T01:35:04.989" v="10959"/>
          <ac:picMkLst>
            <pc:docMk/>
            <pc:sldMk cId="2704491944" sldId="326"/>
            <ac:picMk id="5" creationId="{E062F716-187A-257B-D04D-DDB44F9DFC0D}"/>
          </ac:picMkLst>
        </pc:picChg>
        <pc:picChg chg="add del">
          <ac:chgData name="钱 霖奕" userId="d928a817aa094823" providerId="LiveId" clId="{B98D9CB8-AD71-6246-898F-BF6C703CCA1D}" dt="2022-09-09T01:35:20.551" v="10961"/>
          <ac:picMkLst>
            <pc:docMk/>
            <pc:sldMk cId="2704491944" sldId="326"/>
            <ac:picMk id="6" creationId="{8E8E81AD-F87D-D64F-ECB5-C5720901CE64}"/>
          </ac:picMkLst>
        </pc:picChg>
      </pc:sldChg>
      <pc:sldChg chg="addSp delSp modSp add mod">
        <pc:chgData name="钱 霖奕" userId="d928a817aa094823" providerId="LiveId" clId="{B98D9CB8-AD71-6246-898F-BF6C703CCA1D}" dt="2022-09-09T02:07:54.603" v="12023" actId="1076"/>
        <pc:sldMkLst>
          <pc:docMk/>
          <pc:sldMk cId="884590934" sldId="327"/>
        </pc:sldMkLst>
        <pc:spChg chg="mod">
          <ac:chgData name="钱 霖奕" userId="d928a817aa094823" providerId="LiveId" clId="{B98D9CB8-AD71-6246-898F-BF6C703CCA1D}" dt="2022-09-09T01:46:40.922" v="11622" actId="20577"/>
          <ac:spMkLst>
            <pc:docMk/>
            <pc:sldMk cId="884590934" sldId="327"/>
            <ac:spMk id="2" creationId="{BFBFC69E-A847-667A-8CCB-1AD9764659E0}"/>
          </ac:spMkLst>
        </pc:spChg>
        <pc:spChg chg="mod">
          <ac:chgData name="钱 霖奕" userId="d928a817aa094823" providerId="LiveId" clId="{B98D9CB8-AD71-6246-898F-BF6C703CCA1D}" dt="2022-09-09T02:07:38.610" v="12022" actId="2710"/>
          <ac:spMkLst>
            <pc:docMk/>
            <pc:sldMk cId="884590934" sldId="327"/>
            <ac:spMk id="3" creationId="{2BCDEE75-1E69-6286-16E0-AB428BF6C4AA}"/>
          </ac:spMkLst>
        </pc:spChg>
        <pc:picChg chg="add del">
          <ac:chgData name="钱 霖奕" userId="d928a817aa094823" providerId="LiveId" clId="{B98D9CB8-AD71-6246-898F-BF6C703CCA1D}" dt="2022-09-09T01:50:14.124" v="11767"/>
          <ac:picMkLst>
            <pc:docMk/>
            <pc:sldMk cId="884590934" sldId="327"/>
            <ac:picMk id="4" creationId="{35F081E1-FC9E-73F6-4425-C32971C7A25A}"/>
          </ac:picMkLst>
        </pc:picChg>
        <pc:picChg chg="add mod">
          <ac:chgData name="钱 霖奕" userId="d928a817aa094823" providerId="LiveId" clId="{B98D9CB8-AD71-6246-898F-BF6C703CCA1D}" dt="2022-09-09T02:07:54.603" v="12023" actId="1076"/>
          <ac:picMkLst>
            <pc:docMk/>
            <pc:sldMk cId="884590934" sldId="327"/>
            <ac:picMk id="5" creationId="{561B4B48-4415-8BCC-832F-13CA20FD7B61}"/>
          </ac:picMkLst>
        </pc:picChg>
      </pc:sldChg>
      <pc:sldChg chg="addSp delSp modSp add mod">
        <pc:chgData name="钱 霖奕" userId="d928a817aa094823" providerId="LiveId" clId="{B98D9CB8-AD71-6246-898F-BF6C703CCA1D}" dt="2022-09-09T02:13:38.639" v="12226" actId="20577"/>
        <pc:sldMkLst>
          <pc:docMk/>
          <pc:sldMk cId="1737551249" sldId="328"/>
        </pc:sldMkLst>
        <pc:spChg chg="del mod">
          <ac:chgData name="钱 霖奕" userId="d928a817aa094823" providerId="LiveId" clId="{B98D9CB8-AD71-6246-898F-BF6C703CCA1D}" dt="2022-09-09T02:03:06.242" v="11863"/>
          <ac:spMkLst>
            <pc:docMk/>
            <pc:sldMk cId="1737551249" sldId="328"/>
            <ac:spMk id="3" creationId="{2BCDEE75-1E69-6286-16E0-AB428BF6C4AA}"/>
          </ac:spMkLst>
        </pc:spChg>
        <pc:spChg chg="add mod">
          <ac:chgData name="钱 霖奕" userId="d928a817aa094823" providerId="LiveId" clId="{B98D9CB8-AD71-6246-898F-BF6C703CCA1D}" dt="2022-09-09T02:13:38.639" v="12226" actId="20577"/>
          <ac:spMkLst>
            <pc:docMk/>
            <pc:sldMk cId="1737551249" sldId="328"/>
            <ac:spMk id="7" creationId="{31E27BA4-8619-2C25-A56B-22A752538B82}"/>
          </ac:spMkLst>
        </pc:spChg>
        <pc:picChg chg="add del mod">
          <ac:chgData name="钱 霖奕" userId="d928a817aa094823" providerId="LiveId" clId="{B98D9CB8-AD71-6246-898F-BF6C703CCA1D}" dt="2022-09-09T02:03:11.208" v="11865" actId="478"/>
          <ac:picMkLst>
            <pc:docMk/>
            <pc:sldMk cId="1737551249" sldId="328"/>
            <ac:picMk id="4" creationId="{CC5E3E04-09B4-8FAC-D492-280FE2309E74}"/>
          </ac:picMkLst>
        </pc:picChg>
        <pc:picChg chg="del">
          <ac:chgData name="钱 霖奕" userId="d928a817aa094823" providerId="LiveId" clId="{B98D9CB8-AD71-6246-898F-BF6C703CCA1D}" dt="2022-09-09T02:03:02.684" v="11860" actId="478"/>
          <ac:picMkLst>
            <pc:docMk/>
            <pc:sldMk cId="1737551249" sldId="328"/>
            <ac:picMk id="5" creationId="{561B4B48-4415-8BCC-832F-13CA20FD7B61}"/>
          </ac:picMkLst>
        </pc:picChg>
        <pc:picChg chg="add del">
          <ac:chgData name="钱 霖奕" userId="d928a817aa094823" providerId="LiveId" clId="{B98D9CB8-AD71-6246-898F-BF6C703CCA1D}" dt="2022-09-09T02:10:47.649" v="12172"/>
          <ac:picMkLst>
            <pc:docMk/>
            <pc:sldMk cId="1737551249" sldId="328"/>
            <ac:picMk id="8" creationId="{6BBB2024-49A4-6B8B-9AB6-B839E477D166}"/>
          </ac:picMkLst>
        </pc:picChg>
      </pc:sldChg>
      <pc:sldChg chg="addSp delSp modSp add mod ord">
        <pc:chgData name="钱 霖奕" userId="d928a817aa094823" providerId="LiveId" clId="{B98D9CB8-AD71-6246-898F-BF6C703CCA1D}" dt="2022-09-09T02:23:17.252" v="12549" actId="20577"/>
        <pc:sldMkLst>
          <pc:docMk/>
          <pc:sldMk cId="2696931804" sldId="329"/>
        </pc:sldMkLst>
        <pc:spChg chg="mod">
          <ac:chgData name="钱 霖奕" userId="d928a817aa094823" providerId="LiveId" clId="{B98D9CB8-AD71-6246-898F-BF6C703CCA1D}" dt="2022-09-09T02:14:52.918" v="12251" actId="20577"/>
          <ac:spMkLst>
            <pc:docMk/>
            <pc:sldMk cId="2696931804" sldId="329"/>
            <ac:spMk id="2" creationId="{BFBFC69E-A847-667A-8CCB-1AD9764659E0}"/>
          </ac:spMkLst>
        </pc:spChg>
        <pc:spChg chg="mod">
          <ac:chgData name="钱 霖奕" userId="d928a817aa094823" providerId="LiveId" clId="{B98D9CB8-AD71-6246-898F-BF6C703CCA1D}" dt="2022-09-09T02:23:17.252" v="12549" actId="20577"/>
          <ac:spMkLst>
            <pc:docMk/>
            <pc:sldMk cId="2696931804" sldId="329"/>
            <ac:spMk id="7" creationId="{31E27BA4-8619-2C25-A56B-22A752538B82}"/>
          </ac:spMkLst>
        </pc:spChg>
        <pc:picChg chg="add del mod">
          <ac:chgData name="钱 霖奕" userId="d928a817aa094823" providerId="LiveId" clId="{B98D9CB8-AD71-6246-898F-BF6C703CCA1D}" dt="2022-09-09T02:17:13.366" v="12276"/>
          <ac:picMkLst>
            <pc:docMk/>
            <pc:sldMk cId="2696931804" sldId="329"/>
            <ac:picMk id="3" creationId="{AFDBED7C-E971-8F2F-0CB1-82DEC29D2CFB}"/>
          </ac:picMkLst>
        </pc:picChg>
      </pc:sldChg>
      <pc:sldChg chg="addSp delSp modSp new mod setBg modAnim">
        <pc:chgData name="钱 霖奕" userId="d928a817aa094823" providerId="LiveId" clId="{B98D9CB8-AD71-6246-898F-BF6C703CCA1D}" dt="2022-09-09T02:42:31.308" v="12614"/>
        <pc:sldMkLst>
          <pc:docMk/>
          <pc:sldMk cId="1635252245" sldId="330"/>
        </pc:sldMkLst>
        <pc:spChg chg="mod">
          <ac:chgData name="钱 霖奕" userId="d928a817aa094823" providerId="LiveId" clId="{B98D9CB8-AD71-6246-898F-BF6C703CCA1D}" dt="2022-09-09T02:26:51.260" v="12553" actId="26606"/>
          <ac:spMkLst>
            <pc:docMk/>
            <pc:sldMk cId="1635252245" sldId="330"/>
            <ac:spMk id="2" creationId="{04D7F8F3-43E6-5B3F-BE41-68C5FE1FCEB6}"/>
          </ac:spMkLst>
        </pc:spChg>
        <pc:spChg chg="mod">
          <ac:chgData name="钱 霖奕" userId="d928a817aa094823" providerId="LiveId" clId="{B98D9CB8-AD71-6246-898F-BF6C703CCA1D}" dt="2022-09-09T02:34:21.646" v="12560" actId="5793"/>
          <ac:spMkLst>
            <pc:docMk/>
            <pc:sldMk cId="1635252245" sldId="330"/>
            <ac:spMk id="3" creationId="{61CD3EDD-0A56-EF66-B4D4-E9EE8DF5C715}"/>
          </ac:spMkLst>
        </pc:spChg>
        <pc:spChg chg="add del">
          <ac:chgData name="钱 霖奕" userId="d928a817aa094823" providerId="LiveId" clId="{B98D9CB8-AD71-6246-898F-BF6C703CCA1D}" dt="2022-09-09T02:26:51.260" v="12553" actId="26606"/>
          <ac:spMkLst>
            <pc:docMk/>
            <pc:sldMk cId="1635252245" sldId="330"/>
            <ac:spMk id="9" creationId="{C4285719-470E-454C-AF62-8323075F1F5B}"/>
          </ac:spMkLst>
        </pc:spChg>
        <pc:spChg chg="add del">
          <ac:chgData name="钱 霖奕" userId="d928a817aa094823" providerId="LiveId" clId="{B98D9CB8-AD71-6246-898F-BF6C703CCA1D}" dt="2022-09-09T02:26:51.260" v="12553" actId="26606"/>
          <ac:spMkLst>
            <pc:docMk/>
            <pc:sldMk cId="1635252245" sldId="330"/>
            <ac:spMk id="11" creationId="{CD9FE4EF-C4D8-49A0-B2FF-81D8DB7D8A24}"/>
          </ac:spMkLst>
        </pc:spChg>
        <pc:spChg chg="add del">
          <ac:chgData name="钱 霖奕" userId="d928a817aa094823" providerId="LiveId" clId="{B98D9CB8-AD71-6246-898F-BF6C703CCA1D}" dt="2022-09-09T02:26:51.260" v="12553" actId="26606"/>
          <ac:spMkLst>
            <pc:docMk/>
            <pc:sldMk cId="1635252245" sldId="330"/>
            <ac:spMk id="13" creationId="{4300840D-0A0B-4512-BACA-B439D5B9C57C}"/>
          </ac:spMkLst>
        </pc:spChg>
        <pc:spChg chg="add del">
          <ac:chgData name="钱 霖奕" userId="d928a817aa094823" providerId="LiveId" clId="{B98D9CB8-AD71-6246-898F-BF6C703CCA1D}" dt="2022-09-09T02:26:51.260" v="12553" actId="26606"/>
          <ac:spMkLst>
            <pc:docMk/>
            <pc:sldMk cId="1635252245" sldId="330"/>
            <ac:spMk id="15" creationId="{D2B78728-A580-49A7-84F9-6EF6F583ADE0}"/>
          </ac:spMkLst>
        </pc:spChg>
        <pc:spChg chg="add del">
          <ac:chgData name="钱 霖奕" userId="d928a817aa094823" providerId="LiveId" clId="{B98D9CB8-AD71-6246-898F-BF6C703CCA1D}" dt="2022-09-09T02:26:51.260" v="12553" actId="26606"/>
          <ac:spMkLst>
            <pc:docMk/>
            <pc:sldMk cId="1635252245" sldId="330"/>
            <ac:spMk id="17" creationId="{38FAA1A1-D861-433F-88FA-1E9D6FD31D11}"/>
          </ac:spMkLst>
        </pc:spChg>
        <pc:spChg chg="add del">
          <ac:chgData name="钱 霖奕" userId="d928a817aa094823" providerId="LiveId" clId="{B98D9CB8-AD71-6246-898F-BF6C703CCA1D}" dt="2022-09-09T02:26:51.260" v="12553" actId="26606"/>
          <ac:spMkLst>
            <pc:docMk/>
            <pc:sldMk cId="1635252245" sldId="330"/>
            <ac:spMk id="19" creationId="{8D71EDA1-87BF-4D5D-AB79-F346FD19278A}"/>
          </ac:spMkLst>
        </pc:spChg>
        <pc:picChg chg="add mod">
          <ac:chgData name="钱 霖奕" userId="d928a817aa094823" providerId="LiveId" clId="{B98D9CB8-AD71-6246-898F-BF6C703CCA1D}" dt="2022-09-09T02:41:27.082" v="12610" actId="1076"/>
          <ac:picMkLst>
            <pc:docMk/>
            <pc:sldMk cId="1635252245" sldId="330"/>
            <ac:picMk id="4" creationId="{5E48C7F0-E0F0-4352-E438-CD84D4FF7E7E}"/>
          </ac:picMkLst>
        </pc:picChg>
      </pc:sldChg>
      <pc:sldChg chg="modSp add mod">
        <pc:chgData name="钱 霖奕" userId="d928a817aa094823" providerId="LiveId" clId="{B98D9CB8-AD71-6246-898F-BF6C703CCA1D}" dt="2022-09-09T03:18:22.647" v="13633" actId="11"/>
        <pc:sldMkLst>
          <pc:docMk/>
          <pc:sldMk cId="3215393913" sldId="331"/>
        </pc:sldMkLst>
        <pc:spChg chg="mod">
          <ac:chgData name="钱 霖奕" userId="d928a817aa094823" providerId="LiveId" clId="{B98D9CB8-AD71-6246-898F-BF6C703CCA1D}" dt="2022-09-09T03:18:22.647" v="13633" actId="11"/>
          <ac:spMkLst>
            <pc:docMk/>
            <pc:sldMk cId="3215393913" sldId="331"/>
            <ac:spMk id="7" creationId="{31E27BA4-8619-2C25-A56B-22A752538B82}"/>
          </ac:spMkLst>
        </pc:spChg>
      </pc:sldChg>
      <pc:sldChg chg="modSp add del mod">
        <pc:chgData name="钱 霖奕" userId="d928a817aa094823" providerId="LiveId" clId="{B98D9CB8-AD71-6246-898F-BF6C703CCA1D}" dt="2022-09-09T02:54:55.858" v="12863" actId="2696"/>
        <pc:sldMkLst>
          <pc:docMk/>
          <pc:sldMk cId="980699971" sldId="332"/>
        </pc:sldMkLst>
        <pc:spChg chg="mod">
          <ac:chgData name="钱 霖奕" userId="d928a817aa094823" providerId="LiveId" clId="{B98D9CB8-AD71-6246-898F-BF6C703CCA1D}" dt="2022-09-09T02:51:49.330" v="12846" actId="20577"/>
          <ac:spMkLst>
            <pc:docMk/>
            <pc:sldMk cId="980699971" sldId="332"/>
            <ac:spMk id="2" creationId="{BFBFC69E-A847-667A-8CCB-1AD9764659E0}"/>
          </ac:spMkLst>
        </pc:spChg>
        <pc:spChg chg="mod">
          <ac:chgData name="钱 霖奕" userId="d928a817aa094823" providerId="LiveId" clId="{B98D9CB8-AD71-6246-898F-BF6C703CCA1D}" dt="2022-09-09T02:54:25.865" v="12861" actId="5793"/>
          <ac:spMkLst>
            <pc:docMk/>
            <pc:sldMk cId="980699971" sldId="332"/>
            <ac:spMk id="7" creationId="{31E27BA4-8619-2C25-A56B-22A752538B82}"/>
          </ac:spMkLst>
        </pc:spChg>
      </pc:sldChg>
      <pc:sldChg chg="delSp modSp add mod ord">
        <pc:chgData name="钱 霖奕" userId="d928a817aa094823" providerId="LiveId" clId="{B98D9CB8-AD71-6246-898F-BF6C703CCA1D}" dt="2022-09-09T02:59:19.027" v="13051" actId="478"/>
        <pc:sldMkLst>
          <pc:docMk/>
          <pc:sldMk cId="2131492910" sldId="332"/>
        </pc:sldMkLst>
        <pc:spChg chg="mod">
          <ac:chgData name="钱 霖奕" userId="d928a817aa094823" providerId="LiveId" clId="{B98D9CB8-AD71-6246-898F-BF6C703CCA1D}" dt="2022-09-09T02:59:08.561" v="13046" actId="20577"/>
          <ac:spMkLst>
            <pc:docMk/>
            <pc:sldMk cId="2131492910" sldId="332"/>
            <ac:spMk id="3" creationId="{D409E8CD-5526-EDDA-9C36-2A73126FF7C9}"/>
          </ac:spMkLst>
        </pc:spChg>
        <pc:picChg chg="mod">
          <ac:chgData name="钱 霖奕" userId="d928a817aa094823" providerId="LiveId" clId="{B98D9CB8-AD71-6246-898F-BF6C703CCA1D}" dt="2022-09-09T02:59:15.307" v="13049" actId="1076"/>
          <ac:picMkLst>
            <pc:docMk/>
            <pc:sldMk cId="2131492910" sldId="332"/>
            <ac:picMk id="4" creationId="{176601E6-3DCC-6BF2-9A0D-DED0866416D3}"/>
          </ac:picMkLst>
        </pc:picChg>
        <pc:picChg chg="del mod">
          <ac:chgData name="钱 霖奕" userId="d928a817aa094823" providerId="LiveId" clId="{B98D9CB8-AD71-6246-898F-BF6C703CCA1D}" dt="2022-09-09T02:59:19.027" v="13051" actId="478"/>
          <ac:picMkLst>
            <pc:docMk/>
            <pc:sldMk cId="2131492910" sldId="332"/>
            <ac:picMk id="5" creationId="{E2C0CB99-F521-25C1-D109-861AF1C3FE65}"/>
          </ac:picMkLst>
        </pc:picChg>
      </pc:sldChg>
      <pc:sldChg chg="addSp delSp modSp add mod">
        <pc:chgData name="钱 霖奕" userId="d928a817aa094823" providerId="LiveId" clId="{B98D9CB8-AD71-6246-898F-BF6C703CCA1D}" dt="2022-09-09T03:11:06.290" v="13381" actId="20577"/>
        <pc:sldMkLst>
          <pc:docMk/>
          <pc:sldMk cId="745681333" sldId="333"/>
        </pc:sldMkLst>
        <pc:spChg chg="mod">
          <ac:chgData name="钱 霖奕" userId="d928a817aa094823" providerId="LiveId" clId="{B98D9CB8-AD71-6246-898F-BF6C703CCA1D}" dt="2022-09-09T03:11:06.290" v="13381" actId="20577"/>
          <ac:spMkLst>
            <pc:docMk/>
            <pc:sldMk cId="745681333" sldId="333"/>
            <ac:spMk id="3" creationId="{D409E8CD-5526-EDDA-9C36-2A73126FF7C9}"/>
          </ac:spMkLst>
        </pc:spChg>
        <pc:picChg chg="add del mod">
          <ac:chgData name="钱 霖奕" userId="d928a817aa094823" providerId="LiveId" clId="{B98D9CB8-AD71-6246-898F-BF6C703CCA1D}" dt="2022-09-09T03:04:55.903" v="13115"/>
          <ac:picMkLst>
            <pc:docMk/>
            <pc:sldMk cId="745681333" sldId="333"/>
            <ac:picMk id="4" creationId="{332AC4FB-3FEA-C6E3-AAA2-A2F1E88AF653}"/>
          </ac:picMkLst>
        </pc:picChg>
        <pc:picChg chg="add mod">
          <ac:chgData name="钱 霖奕" userId="d928a817aa094823" providerId="LiveId" clId="{B98D9CB8-AD71-6246-898F-BF6C703CCA1D}" dt="2022-09-09T03:07:48.135" v="13260" actId="1076"/>
          <ac:picMkLst>
            <pc:docMk/>
            <pc:sldMk cId="745681333" sldId="333"/>
            <ac:picMk id="5" creationId="{5C50FEE0-5497-FCA3-8A9E-89C13BEE3850}"/>
          </ac:picMkLst>
        </pc:picChg>
        <pc:picChg chg="del">
          <ac:chgData name="钱 霖奕" userId="d928a817aa094823" providerId="LiveId" clId="{B98D9CB8-AD71-6246-898F-BF6C703CCA1D}" dt="2022-09-09T03:05:03.984" v="13117" actId="478"/>
          <ac:picMkLst>
            <pc:docMk/>
            <pc:sldMk cId="745681333" sldId="333"/>
            <ac:picMk id="6" creationId="{73FE70B2-5F85-089E-44BD-9764826DCCCF}"/>
          </ac:picMkLst>
        </pc:picChg>
      </pc:sldChg>
      <pc:sldChg chg="delSp modSp add mod">
        <pc:chgData name="钱 霖奕" userId="d928a817aa094823" providerId="LiveId" clId="{B98D9CB8-AD71-6246-898F-BF6C703CCA1D}" dt="2022-09-09T03:46:29.824" v="14068" actId="478"/>
        <pc:sldMkLst>
          <pc:docMk/>
          <pc:sldMk cId="90529689" sldId="334"/>
        </pc:sldMkLst>
        <pc:spChg chg="mod">
          <ac:chgData name="钱 霖奕" userId="d928a817aa094823" providerId="LiveId" clId="{B98D9CB8-AD71-6246-898F-BF6C703CCA1D}" dt="2022-09-09T03:26:50.988" v="13889" actId="20577"/>
          <ac:spMkLst>
            <pc:docMk/>
            <pc:sldMk cId="90529689" sldId="334"/>
            <ac:spMk id="3" creationId="{D409E8CD-5526-EDDA-9C36-2A73126FF7C9}"/>
          </ac:spMkLst>
        </pc:spChg>
        <pc:picChg chg="del mod">
          <ac:chgData name="钱 霖奕" userId="d928a817aa094823" providerId="LiveId" clId="{B98D9CB8-AD71-6246-898F-BF6C703CCA1D}" dt="2022-09-09T03:46:29.824" v="14068" actId="478"/>
          <ac:picMkLst>
            <pc:docMk/>
            <pc:sldMk cId="90529689" sldId="334"/>
            <ac:picMk id="6" creationId="{E35C4B3A-8FB5-6BBF-1BF3-8ABC7FFB18C3}"/>
          </ac:picMkLst>
        </pc:picChg>
        <pc:picChg chg="mod">
          <ac:chgData name="钱 霖奕" userId="d928a817aa094823" providerId="LiveId" clId="{B98D9CB8-AD71-6246-898F-BF6C703CCA1D}" dt="2022-09-09T03:24:26.989" v="13809" actId="1076"/>
          <ac:picMkLst>
            <pc:docMk/>
            <pc:sldMk cId="90529689" sldId="334"/>
            <ac:picMk id="7" creationId="{45731649-91BE-3318-DDE4-3424B3C4D4A4}"/>
          </ac:picMkLst>
        </pc:picChg>
      </pc:sldChg>
      <pc:sldChg chg="delSp modSp add del mod">
        <pc:chgData name="钱 霖奕" userId="d928a817aa094823" providerId="LiveId" clId="{B98D9CB8-AD71-6246-898F-BF6C703CCA1D}" dt="2022-09-09T03:53:05.002" v="14366" actId="2711"/>
        <pc:sldMkLst>
          <pc:docMk/>
          <pc:sldMk cId="159761481" sldId="335"/>
        </pc:sldMkLst>
        <pc:spChg chg="mod">
          <ac:chgData name="钱 霖奕" userId="d928a817aa094823" providerId="LiveId" clId="{B98D9CB8-AD71-6246-898F-BF6C703CCA1D}" dt="2022-09-09T03:53:05.002" v="14366" actId="2711"/>
          <ac:spMkLst>
            <pc:docMk/>
            <pc:sldMk cId="159761481" sldId="335"/>
            <ac:spMk id="3" creationId="{D409E8CD-5526-EDDA-9C36-2A73126FF7C9}"/>
          </ac:spMkLst>
        </pc:spChg>
        <pc:picChg chg="del">
          <ac:chgData name="钱 霖奕" userId="d928a817aa094823" providerId="LiveId" clId="{B98D9CB8-AD71-6246-898F-BF6C703CCA1D}" dt="2022-09-09T03:47:46.257" v="14122" actId="478"/>
          <ac:picMkLst>
            <pc:docMk/>
            <pc:sldMk cId="159761481" sldId="335"/>
            <ac:picMk id="5" creationId="{BD224037-DA4D-29EF-D19D-7965D96D3F35}"/>
          </ac:picMkLst>
        </pc:picChg>
      </pc:sldChg>
      <pc:sldChg chg="add del">
        <pc:chgData name="钱 霖奕" userId="d928a817aa094823" providerId="LiveId" clId="{B98D9CB8-AD71-6246-898F-BF6C703CCA1D}" dt="2022-09-09T03:38:27.032" v="13890" actId="2696"/>
        <pc:sldMkLst>
          <pc:docMk/>
          <pc:sldMk cId="1056725198" sldId="335"/>
        </pc:sldMkLst>
      </pc:sldChg>
      <pc:sldChg chg="addSp modSp add mod">
        <pc:chgData name="钱 霖奕" userId="d928a817aa094823" providerId="LiveId" clId="{B98D9CB8-AD71-6246-898F-BF6C703CCA1D}" dt="2022-09-09T03:54:59.577" v="14421" actId="20577"/>
        <pc:sldMkLst>
          <pc:docMk/>
          <pc:sldMk cId="3504303682" sldId="336"/>
        </pc:sldMkLst>
        <pc:spChg chg="mod">
          <ac:chgData name="钱 霖奕" userId="d928a817aa094823" providerId="LiveId" clId="{B98D9CB8-AD71-6246-898F-BF6C703CCA1D}" dt="2022-09-09T03:54:59.577" v="14421" actId="20577"/>
          <ac:spMkLst>
            <pc:docMk/>
            <pc:sldMk cId="3504303682" sldId="336"/>
            <ac:spMk id="3" creationId="{D409E8CD-5526-EDDA-9C36-2A73126FF7C9}"/>
          </ac:spMkLst>
        </pc:spChg>
        <pc:picChg chg="add mod">
          <ac:chgData name="钱 霖奕" userId="d928a817aa094823" providerId="LiveId" clId="{B98D9CB8-AD71-6246-898F-BF6C703CCA1D}" dt="2022-09-09T03:52:07.898" v="14348" actId="1076"/>
          <ac:picMkLst>
            <pc:docMk/>
            <pc:sldMk cId="3504303682" sldId="336"/>
            <ac:picMk id="4" creationId="{685B3C46-3CA6-2917-F63E-1987883F8C20}"/>
          </ac:picMkLst>
        </pc:picChg>
      </pc:sldChg>
      <pc:sldChg chg="addSp modSp add mod">
        <pc:chgData name="钱 霖奕" userId="d928a817aa094823" providerId="LiveId" clId="{B98D9CB8-AD71-6246-898F-BF6C703CCA1D}" dt="2022-09-09T04:02:18.133" v="14765" actId="1076"/>
        <pc:sldMkLst>
          <pc:docMk/>
          <pc:sldMk cId="3974005770" sldId="337"/>
        </pc:sldMkLst>
        <pc:spChg chg="mod">
          <ac:chgData name="钱 霖奕" userId="d928a817aa094823" providerId="LiveId" clId="{B98D9CB8-AD71-6246-898F-BF6C703CCA1D}" dt="2022-09-09T04:02:15.632" v="14764" actId="404"/>
          <ac:spMkLst>
            <pc:docMk/>
            <pc:sldMk cId="3974005770" sldId="337"/>
            <ac:spMk id="3" creationId="{D409E8CD-5526-EDDA-9C36-2A73126FF7C9}"/>
          </ac:spMkLst>
        </pc:spChg>
        <pc:picChg chg="add mod">
          <ac:chgData name="钱 霖奕" userId="d928a817aa094823" providerId="LiveId" clId="{B98D9CB8-AD71-6246-898F-BF6C703CCA1D}" dt="2022-09-09T04:02:18.133" v="14765" actId="1076"/>
          <ac:picMkLst>
            <pc:docMk/>
            <pc:sldMk cId="3974005770" sldId="337"/>
            <ac:picMk id="4" creationId="{25E00657-1393-448A-EF2C-BA1A6EA9B11B}"/>
          </ac:picMkLst>
        </pc:picChg>
      </pc:sldChg>
      <pc:sldChg chg="addSp delSp modSp add mod">
        <pc:chgData name="钱 霖奕" userId="d928a817aa094823" providerId="LiveId" clId="{B98D9CB8-AD71-6246-898F-BF6C703CCA1D}" dt="2022-09-09T05:13:17.780" v="15073" actId="20577"/>
        <pc:sldMkLst>
          <pc:docMk/>
          <pc:sldMk cId="11973667" sldId="338"/>
        </pc:sldMkLst>
        <pc:spChg chg="mod">
          <ac:chgData name="钱 霖奕" userId="d928a817aa094823" providerId="LiveId" clId="{B98D9CB8-AD71-6246-898F-BF6C703CCA1D}" dt="2022-09-09T05:13:17.780" v="15073" actId="20577"/>
          <ac:spMkLst>
            <pc:docMk/>
            <pc:sldMk cId="11973667" sldId="338"/>
            <ac:spMk id="3" creationId="{D409E8CD-5526-EDDA-9C36-2A73126FF7C9}"/>
          </ac:spMkLst>
        </pc:spChg>
        <pc:picChg chg="del">
          <ac:chgData name="钱 霖奕" userId="d928a817aa094823" providerId="LiveId" clId="{B98D9CB8-AD71-6246-898F-BF6C703CCA1D}" dt="2022-09-09T05:06:29.292" v="14924" actId="478"/>
          <ac:picMkLst>
            <pc:docMk/>
            <pc:sldMk cId="11973667" sldId="338"/>
            <ac:picMk id="4" creationId="{25E00657-1393-448A-EF2C-BA1A6EA9B11B}"/>
          </ac:picMkLst>
        </pc:picChg>
        <pc:picChg chg="add del mod">
          <ac:chgData name="钱 霖奕" userId="d928a817aa094823" providerId="LiveId" clId="{B98D9CB8-AD71-6246-898F-BF6C703CCA1D}" dt="2022-09-09T05:07:07.475" v="14979"/>
          <ac:picMkLst>
            <pc:docMk/>
            <pc:sldMk cId="11973667" sldId="338"/>
            <ac:picMk id="5" creationId="{B9C5B44C-15F3-0A5E-5208-E18A0C2868F2}"/>
          </ac:picMkLst>
        </pc:picChg>
        <pc:picChg chg="add del mod modCrop">
          <ac:chgData name="钱 霖奕" userId="d928a817aa094823" providerId="LiveId" clId="{B98D9CB8-AD71-6246-898F-BF6C703CCA1D}" dt="2022-09-09T05:11:45.104" v="15029" actId="478"/>
          <ac:picMkLst>
            <pc:docMk/>
            <pc:sldMk cId="11973667" sldId="338"/>
            <ac:picMk id="6" creationId="{1B4BD5A8-65CB-EDB7-8626-AA8A32145375}"/>
          </ac:picMkLst>
        </pc:picChg>
        <pc:picChg chg="add del mod">
          <ac:chgData name="钱 霖奕" userId="d928a817aa094823" providerId="LiveId" clId="{B98D9CB8-AD71-6246-898F-BF6C703CCA1D}" dt="2022-09-09T05:11:48.643" v="15032" actId="478"/>
          <ac:picMkLst>
            <pc:docMk/>
            <pc:sldMk cId="11973667" sldId="338"/>
            <ac:picMk id="7" creationId="{0E0794F2-CCDA-0E54-DAEC-50C43B71E12A}"/>
          </ac:picMkLst>
        </pc:picChg>
      </pc:sldChg>
      <pc:sldChg chg="addSp delSp modSp add mod">
        <pc:chgData name="钱 霖奕" userId="d928a817aa094823" providerId="LiveId" clId="{B98D9CB8-AD71-6246-898F-BF6C703CCA1D}" dt="2022-09-09T05:15:26.486" v="15206" actId="20577"/>
        <pc:sldMkLst>
          <pc:docMk/>
          <pc:sldMk cId="1897847280" sldId="339"/>
        </pc:sldMkLst>
        <pc:spChg chg="mod">
          <ac:chgData name="钱 霖奕" userId="d928a817aa094823" providerId="LiveId" clId="{B98D9CB8-AD71-6246-898F-BF6C703CCA1D}" dt="2022-09-09T05:15:26.486" v="15206" actId="20577"/>
          <ac:spMkLst>
            <pc:docMk/>
            <pc:sldMk cId="1897847280" sldId="339"/>
            <ac:spMk id="3" creationId="{D409E8CD-5526-EDDA-9C36-2A73126FF7C9}"/>
          </ac:spMkLst>
        </pc:spChg>
        <pc:spChg chg="add del mod">
          <ac:chgData name="钱 霖奕" userId="d928a817aa094823" providerId="LiveId" clId="{B98D9CB8-AD71-6246-898F-BF6C703CCA1D}" dt="2022-09-09T05:12:49.086" v="15054"/>
          <ac:spMkLst>
            <pc:docMk/>
            <pc:sldMk cId="1897847280" sldId="339"/>
            <ac:spMk id="6" creationId="{6ACBEA20-604E-FF13-C98A-64CF24A09AD9}"/>
          </ac:spMkLst>
        </pc:spChg>
        <pc:picChg chg="add mod">
          <ac:chgData name="钱 霖奕" userId="d928a817aa094823" providerId="LiveId" clId="{B98D9CB8-AD71-6246-898F-BF6C703CCA1D}" dt="2022-09-09T05:13:28.654" v="15077" actId="1076"/>
          <ac:picMkLst>
            <pc:docMk/>
            <pc:sldMk cId="1897847280" sldId="339"/>
            <ac:picMk id="4" creationId="{A0557113-8C33-8678-B5AA-C2DBD2613FCF}"/>
          </ac:picMkLst>
        </pc:picChg>
        <pc:picChg chg="add mod">
          <ac:chgData name="钱 霖奕" userId="d928a817aa094823" providerId="LiveId" clId="{B98D9CB8-AD71-6246-898F-BF6C703CCA1D}" dt="2022-09-09T05:13:31.287" v="15078" actId="14100"/>
          <ac:picMkLst>
            <pc:docMk/>
            <pc:sldMk cId="1897847280" sldId="339"/>
            <ac:picMk id="5" creationId="{BDF8EF39-919D-1AFD-4A0E-3CF374248E7C}"/>
          </ac:picMkLst>
        </pc:picChg>
        <pc:picChg chg="add del">
          <ac:chgData name="钱 霖奕" userId="d928a817aa094823" providerId="LiveId" clId="{B98D9CB8-AD71-6246-898F-BF6C703CCA1D}" dt="2022-09-09T05:12:59.213" v="15057"/>
          <ac:picMkLst>
            <pc:docMk/>
            <pc:sldMk cId="1897847280" sldId="339"/>
            <ac:picMk id="7" creationId="{3EB41363-0E41-54EF-D30E-7C387901ABFF}"/>
          </ac:picMkLst>
        </pc:picChg>
      </pc:sldChg>
      <pc:sldChg chg="addSp delSp modSp add mod">
        <pc:chgData name="钱 霖奕" userId="d928a817aa094823" providerId="LiveId" clId="{B98D9CB8-AD71-6246-898F-BF6C703CCA1D}" dt="2022-09-09T05:28:24.506" v="16057" actId="20577"/>
        <pc:sldMkLst>
          <pc:docMk/>
          <pc:sldMk cId="1673702171" sldId="340"/>
        </pc:sldMkLst>
        <pc:spChg chg="mod">
          <ac:chgData name="钱 霖奕" userId="d928a817aa094823" providerId="LiveId" clId="{B98D9CB8-AD71-6246-898F-BF6C703CCA1D}" dt="2022-09-09T05:16:15.705" v="15217" actId="20577"/>
          <ac:spMkLst>
            <pc:docMk/>
            <pc:sldMk cId="1673702171" sldId="340"/>
            <ac:spMk id="2" creationId="{7A56D87B-AA91-E547-3E45-5641F4064636}"/>
          </ac:spMkLst>
        </pc:spChg>
        <pc:spChg chg="mod">
          <ac:chgData name="钱 霖奕" userId="d928a817aa094823" providerId="LiveId" clId="{B98D9CB8-AD71-6246-898F-BF6C703CCA1D}" dt="2022-09-09T05:28:24.506" v="16057" actId="20577"/>
          <ac:spMkLst>
            <pc:docMk/>
            <pc:sldMk cId="1673702171" sldId="340"/>
            <ac:spMk id="3" creationId="{D409E8CD-5526-EDDA-9C36-2A73126FF7C9}"/>
          </ac:spMkLst>
        </pc:spChg>
        <pc:picChg chg="del">
          <ac:chgData name="钱 霖奕" userId="d928a817aa094823" providerId="LiveId" clId="{B98D9CB8-AD71-6246-898F-BF6C703CCA1D}" dt="2022-09-09T05:16:41.735" v="15221" actId="478"/>
          <ac:picMkLst>
            <pc:docMk/>
            <pc:sldMk cId="1673702171" sldId="340"/>
            <ac:picMk id="4" creationId="{A0557113-8C33-8678-B5AA-C2DBD2613FCF}"/>
          </ac:picMkLst>
        </pc:picChg>
        <pc:picChg chg="del">
          <ac:chgData name="钱 霖奕" userId="d928a817aa094823" providerId="LiveId" clId="{B98D9CB8-AD71-6246-898F-BF6C703CCA1D}" dt="2022-09-09T05:16:42.329" v="15222" actId="478"/>
          <ac:picMkLst>
            <pc:docMk/>
            <pc:sldMk cId="1673702171" sldId="340"/>
            <ac:picMk id="5" creationId="{BDF8EF39-919D-1AFD-4A0E-3CF374248E7C}"/>
          </ac:picMkLst>
        </pc:picChg>
        <pc:picChg chg="add del mod">
          <ac:chgData name="钱 霖奕" userId="d928a817aa094823" providerId="LiveId" clId="{B98D9CB8-AD71-6246-898F-BF6C703CCA1D}" dt="2022-09-09T05:16:49.316" v="15224"/>
          <ac:picMkLst>
            <pc:docMk/>
            <pc:sldMk cId="1673702171" sldId="340"/>
            <ac:picMk id="6" creationId="{CAD9A9DA-BF3F-D890-F939-8620A2A30D10}"/>
          </ac:picMkLst>
        </pc:picChg>
        <pc:picChg chg="add mod">
          <ac:chgData name="钱 霖奕" userId="d928a817aa094823" providerId="LiveId" clId="{B98D9CB8-AD71-6246-898F-BF6C703CCA1D}" dt="2022-09-09T05:28:07.612" v="16050" actId="1076"/>
          <ac:picMkLst>
            <pc:docMk/>
            <pc:sldMk cId="1673702171" sldId="340"/>
            <ac:picMk id="7" creationId="{E9FA269B-297E-FBE9-DD93-AD46C18CEB80}"/>
          </ac:picMkLst>
        </pc:picChg>
      </pc:sldChg>
      <pc:sldChg chg="addSp delSp modSp add mod">
        <pc:chgData name="钱 霖奕" userId="d928a817aa094823" providerId="LiveId" clId="{B98D9CB8-AD71-6246-898F-BF6C703CCA1D}" dt="2022-09-09T05:31:16.712" v="16288" actId="1076"/>
        <pc:sldMkLst>
          <pc:docMk/>
          <pc:sldMk cId="2565195576" sldId="341"/>
        </pc:sldMkLst>
        <pc:spChg chg="mod">
          <ac:chgData name="钱 霖奕" userId="d928a817aa094823" providerId="LiveId" clId="{B98D9CB8-AD71-6246-898F-BF6C703CCA1D}" dt="2022-09-09T05:31:14.384" v="16287" actId="20577"/>
          <ac:spMkLst>
            <pc:docMk/>
            <pc:sldMk cId="2565195576" sldId="341"/>
            <ac:spMk id="3" creationId="{D409E8CD-5526-EDDA-9C36-2A73126FF7C9}"/>
          </ac:spMkLst>
        </pc:spChg>
        <pc:picChg chg="add mod">
          <ac:chgData name="钱 霖奕" userId="d928a817aa094823" providerId="LiveId" clId="{B98D9CB8-AD71-6246-898F-BF6C703CCA1D}" dt="2022-09-09T05:31:16.712" v="16288" actId="1076"/>
          <ac:picMkLst>
            <pc:docMk/>
            <pc:sldMk cId="2565195576" sldId="341"/>
            <ac:picMk id="4" creationId="{281CA307-99C1-81C0-3C3A-F5CA6D70E393}"/>
          </ac:picMkLst>
        </pc:picChg>
        <pc:picChg chg="del">
          <ac:chgData name="钱 霖奕" userId="d928a817aa094823" providerId="LiveId" clId="{B98D9CB8-AD71-6246-898F-BF6C703CCA1D}" dt="2022-09-09T05:27:42.501" v="16042" actId="478"/>
          <ac:picMkLst>
            <pc:docMk/>
            <pc:sldMk cId="2565195576" sldId="341"/>
            <ac:picMk id="7" creationId="{E9FA269B-297E-FBE9-DD93-AD46C18CEB80}"/>
          </ac:picMkLst>
        </pc:picChg>
      </pc:sldChg>
      <pc:sldChg chg="delSp modSp add mod">
        <pc:chgData name="钱 霖奕" userId="d928a817aa094823" providerId="LiveId" clId="{B98D9CB8-AD71-6246-898F-BF6C703CCA1D}" dt="2022-09-09T05:44:43.249" v="16904" actId="20577"/>
        <pc:sldMkLst>
          <pc:docMk/>
          <pc:sldMk cId="3516794896" sldId="342"/>
        </pc:sldMkLst>
        <pc:spChg chg="mod">
          <ac:chgData name="钱 霖奕" userId="d928a817aa094823" providerId="LiveId" clId="{B98D9CB8-AD71-6246-898F-BF6C703CCA1D}" dt="2022-09-09T05:42:42.431" v="16597" actId="20577"/>
          <ac:spMkLst>
            <pc:docMk/>
            <pc:sldMk cId="3516794896" sldId="342"/>
            <ac:spMk id="2" creationId="{7A56D87B-AA91-E547-3E45-5641F4064636}"/>
          </ac:spMkLst>
        </pc:spChg>
        <pc:spChg chg="mod">
          <ac:chgData name="钱 霖奕" userId="d928a817aa094823" providerId="LiveId" clId="{B98D9CB8-AD71-6246-898F-BF6C703CCA1D}" dt="2022-09-09T05:44:43.249" v="16904" actId="20577"/>
          <ac:spMkLst>
            <pc:docMk/>
            <pc:sldMk cId="3516794896" sldId="342"/>
            <ac:spMk id="3" creationId="{D409E8CD-5526-EDDA-9C36-2A73126FF7C9}"/>
          </ac:spMkLst>
        </pc:spChg>
        <pc:picChg chg="del">
          <ac:chgData name="钱 霖奕" userId="d928a817aa094823" providerId="LiveId" clId="{B98D9CB8-AD71-6246-898F-BF6C703CCA1D}" dt="2022-09-09T05:42:36.307" v="16586" actId="478"/>
          <ac:picMkLst>
            <pc:docMk/>
            <pc:sldMk cId="3516794896" sldId="342"/>
            <ac:picMk id="4" creationId="{8F967750-A205-5635-946D-A3F4D849CE48}"/>
          </ac:picMkLst>
        </pc:picChg>
        <pc:picChg chg="del">
          <ac:chgData name="钱 霖奕" userId="d928a817aa094823" providerId="LiveId" clId="{B98D9CB8-AD71-6246-898F-BF6C703CCA1D}" dt="2022-09-09T05:42:36.936" v="16587" actId="478"/>
          <ac:picMkLst>
            <pc:docMk/>
            <pc:sldMk cId="3516794896" sldId="342"/>
            <ac:picMk id="7" creationId="{83464E46-84AB-548A-5627-7A887B7FA1CC}"/>
          </ac:picMkLst>
        </pc:picChg>
      </pc:sldChg>
    </pc:docChg>
  </pc:docChgLst>
  <pc:docChgLst>
    <pc:chgData name="钱 霖奕" userId="d928a817aa094823" providerId="LiveId" clId="{2E36A0C8-8E5E-2F49-8620-744EE63ABA46}"/>
    <pc:docChg chg="undo custSel addSld delSld modSld sldOrd modMainMaster">
      <pc:chgData name="钱 霖奕" userId="d928a817aa094823" providerId="LiveId" clId="{2E36A0C8-8E5E-2F49-8620-744EE63ABA46}" dt="2022-10-05T07:55:12.256" v="8396" actId="20577"/>
      <pc:docMkLst>
        <pc:docMk/>
      </pc:docMkLst>
      <pc:sldChg chg="modSp mod modNotesTx">
        <pc:chgData name="钱 霖奕" userId="d928a817aa094823" providerId="LiveId" clId="{2E36A0C8-8E5E-2F49-8620-744EE63ABA46}" dt="2022-10-05T06:58:13.116" v="8392" actId="20577"/>
        <pc:sldMkLst>
          <pc:docMk/>
          <pc:sldMk cId="3417333337" sldId="256"/>
        </pc:sldMkLst>
        <pc:spChg chg="mod">
          <ac:chgData name="钱 霖奕" userId="d928a817aa094823" providerId="LiveId" clId="{2E36A0C8-8E5E-2F49-8620-744EE63ABA46}" dt="2022-09-29T13:10:27.277" v="212" actId="20577"/>
          <ac:spMkLst>
            <pc:docMk/>
            <pc:sldMk cId="3417333337" sldId="256"/>
            <ac:spMk id="2" creationId="{EF6E78A2-575B-3AB0-7A5D-3ED95283F8AC}"/>
          </ac:spMkLst>
        </pc:spChg>
        <pc:spChg chg="mod">
          <ac:chgData name="钱 霖奕" userId="d928a817aa094823" providerId="LiveId" clId="{2E36A0C8-8E5E-2F49-8620-744EE63ABA46}" dt="2022-10-02T11:43:07.636" v="3199" actId="20577"/>
          <ac:spMkLst>
            <pc:docMk/>
            <pc:sldMk cId="3417333337" sldId="256"/>
            <ac:spMk id="3" creationId="{DCF5F7B3-B42C-66B5-4559-6417F63E5DCB}"/>
          </ac:spMkLst>
        </pc:spChg>
      </pc:sldChg>
      <pc:sldChg chg="modSp del mod">
        <pc:chgData name="钱 霖奕" userId="d928a817aa094823" providerId="LiveId" clId="{2E36A0C8-8E5E-2F49-8620-744EE63ABA46}" dt="2022-10-03T13:26:04.898" v="7609" actId="2696"/>
        <pc:sldMkLst>
          <pc:docMk/>
          <pc:sldMk cId="1121480370" sldId="273"/>
        </pc:sldMkLst>
        <pc:spChg chg="mod">
          <ac:chgData name="钱 霖奕" userId="d928a817aa094823" providerId="LiveId" clId="{2E36A0C8-8E5E-2F49-8620-744EE63ABA46}" dt="2022-09-29T13:10:42.406" v="233" actId="20577"/>
          <ac:spMkLst>
            <pc:docMk/>
            <pc:sldMk cId="1121480370" sldId="273"/>
            <ac:spMk id="3" creationId="{5C121501-F249-54FA-0482-0C7093FD968D}"/>
          </ac:spMkLst>
        </pc:spChg>
      </pc:sldChg>
      <pc:sldChg chg="modSp mod">
        <pc:chgData name="钱 霖奕" userId="d928a817aa094823" providerId="LiveId" clId="{2E36A0C8-8E5E-2F49-8620-744EE63ABA46}" dt="2022-10-03T13:25:51.920" v="7608" actId="2711"/>
        <pc:sldMkLst>
          <pc:docMk/>
          <pc:sldMk cId="3697872608" sldId="274"/>
        </pc:sldMkLst>
        <pc:spChg chg="mod">
          <ac:chgData name="钱 霖奕" userId="d928a817aa094823" providerId="LiveId" clId="{2E36A0C8-8E5E-2F49-8620-744EE63ABA46}" dt="2022-10-03T13:25:51.920" v="7608" actId="2711"/>
          <ac:spMkLst>
            <pc:docMk/>
            <pc:sldMk cId="3697872608" sldId="274"/>
            <ac:spMk id="2" creationId="{59B3B4D0-9AC0-85CB-C740-6C89BFDA4097}"/>
          </ac:spMkLst>
        </pc:spChg>
        <pc:spChg chg="mod">
          <ac:chgData name="钱 霖奕" userId="d928a817aa094823" providerId="LiveId" clId="{2E36A0C8-8E5E-2F49-8620-744EE63ABA46}" dt="2022-10-03T13:25:47.549" v="7607" actId="2711"/>
          <ac:spMkLst>
            <pc:docMk/>
            <pc:sldMk cId="3697872608" sldId="274"/>
            <ac:spMk id="3" creationId="{504A44D1-6592-6C0F-B646-4F855D45B54F}"/>
          </ac:spMkLst>
        </pc:spChg>
      </pc:sldChg>
      <pc:sldChg chg="del">
        <pc:chgData name="钱 霖奕" userId="d928a817aa094823" providerId="LiveId" clId="{2E36A0C8-8E5E-2F49-8620-744EE63ABA46}" dt="2022-09-30T11:01:25.133" v="2274" actId="2696"/>
        <pc:sldMkLst>
          <pc:docMk/>
          <pc:sldMk cId="2584545648" sldId="275"/>
        </pc:sldMkLst>
      </pc:sldChg>
      <pc:sldChg chg="del">
        <pc:chgData name="钱 霖奕" userId="d928a817aa094823" providerId="LiveId" clId="{2E36A0C8-8E5E-2F49-8620-744EE63ABA46}" dt="2022-09-30T11:01:21.806" v="2272" actId="2696"/>
        <pc:sldMkLst>
          <pc:docMk/>
          <pc:sldMk cId="761627530" sldId="276"/>
        </pc:sldMkLst>
      </pc:sldChg>
      <pc:sldChg chg="del">
        <pc:chgData name="钱 霖奕" userId="d928a817aa094823" providerId="LiveId" clId="{2E36A0C8-8E5E-2F49-8620-744EE63ABA46}" dt="2022-09-30T11:01:26.754" v="2276" actId="2696"/>
        <pc:sldMkLst>
          <pc:docMk/>
          <pc:sldMk cId="3411829758" sldId="277"/>
        </pc:sldMkLst>
      </pc:sldChg>
      <pc:sldChg chg="del">
        <pc:chgData name="钱 霖奕" userId="d928a817aa094823" providerId="LiveId" clId="{2E36A0C8-8E5E-2F49-8620-744EE63ABA46}" dt="2022-09-30T11:01:14.736" v="2264" actId="2696"/>
        <pc:sldMkLst>
          <pc:docMk/>
          <pc:sldMk cId="3574455880" sldId="306"/>
        </pc:sldMkLst>
      </pc:sldChg>
      <pc:sldChg chg="del">
        <pc:chgData name="钱 霖奕" userId="d928a817aa094823" providerId="LiveId" clId="{2E36A0C8-8E5E-2F49-8620-744EE63ABA46}" dt="2022-09-30T11:01:12.034" v="2262" actId="2696"/>
        <pc:sldMkLst>
          <pc:docMk/>
          <pc:sldMk cId="2006905101" sldId="309"/>
        </pc:sldMkLst>
      </pc:sldChg>
      <pc:sldChg chg="del">
        <pc:chgData name="钱 霖奕" userId="d928a817aa094823" providerId="LiveId" clId="{2E36A0C8-8E5E-2F49-8620-744EE63ABA46}" dt="2022-09-30T11:01:08.342" v="2260" actId="2696"/>
        <pc:sldMkLst>
          <pc:docMk/>
          <pc:sldMk cId="3346406250" sldId="310"/>
        </pc:sldMkLst>
      </pc:sldChg>
      <pc:sldChg chg="del">
        <pc:chgData name="钱 霖奕" userId="d928a817aa094823" providerId="LiveId" clId="{2E36A0C8-8E5E-2F49-8620-744EE63ABA46}" dt="2022-09-30T11:01:06.726" v="2259" actId="2696"/>
        <pc:sldMkLst>
          <pc:docMk/>
          <pc:sldMk cId="56420184" sldId="311"/>
        </pc:sldMkLst>
      </pc:sldChg>
      <pc:sldChg chg="del">
        <pc:chgData name="钱 霖奕" userId="d928a817aa094823" providerId="LiveId" clId="{2E36A0C8-8E5E-2F49-8620-744EE63ABA46}" dt="2022-09-30T11:00:56.317" v="2251" actId="2696"/>
        <pc:sldMkLst>
          <pc:docMk/>
          <pc:sldMk cId="204656001" sldId="321"/>
        </pc:sldMkLst>
      </pc:sldChg>
      <pc:sldChg chg="del">
        <pc:chgData name="钱 霖奕" userId="d928a817aa094823" providerId="LiveId" clId="{2E36A0C8-8E5E-2F49-8620-744EE63ABA46}" dt="2022-09-30T11:01:23.426" v="2273" actId="2696"/>
        <pc:sldMkLst>
          <pc:docMk/>
          <pc:sldMk cId="2755558124" sldId="324"/>
        </pc:sldMkLst>
      </pc:sldChg>
      <pc:sldChg chg="del">
        <pc:chgData name="钱 霖奕" userId="d928a817aa094823" providerId="LiveId" clId="{2E36A0C8-8E5E-2F49-8620-744EE63ABA46}" dt="2022-09-30T11:01:25.979" v="2275" actId="2696"/>
        <pc:sldMkLst>
          <pc:docMk/>
          <pc:sldMk cId="3444551174" sldId="325"/>
        </pc:sldMkLst>
      </pc:sldChg>
      <pc:sldChg chg="del">
        <pc:chgData name="钱 霖奕" userId="d928a817aa094823" providerId="LiveId" clId="{2E36A0C8-8E5E-2F49-8620-744EE63ABA46}" dt="2022-09-30T11:01:21.186" v="2271" actId="2696"/>
        <pc:sldMkLst>
          <pc:docMk/>
          <pc:sldMk cId="2704491944" sldId="326"/>
        </pc:sldMkLst>
      </pc:sldChg>
      <pc:sldChg chg="del">
        <pc:chgData name="钱 霖奕" userId="d928a817aa094823" providerId="LiveId" clId="{2E36A0C8-8E5E-2F49-8620-744EE63ABA46}" dt="2022-09-30T11:01:20.650" v="2270" actId="2696"/>
        <pc:sldMkLst>
          <pc:docMk/>
          <pc:sldMk cId="884590934" sldId="327"/>
        </pc:sldMkLst>
      </pc:sldChg>
      <pc:sldChg chg="del">
        <pc:chgData name="钱 霖奕" userId="d928a817aa094823" providerId="LiveId" clId="{2E36A0C8-8E5E-2F49-8620-744EE63ABA46}" dt="2022-09-30T11:01:19.912" v="2269" actId="2696"/>
        <pc:sldMkLst>
          <pc:docMk/>
          <pc:sldMk cId="1737551249" sldId="328"/>
        </pc:sldMkLst>
      </pc:sldChg>
      <pc:sldChg chg="del">
        <pc:chgData name="钱 霖奕" userId="d928a817aa094823" providerId="LiveId" clId="{2E36A0C8-8E5E-2F49-8620-744EE63ABA46}" dt="2022-09-30T11:01:19.215" v="2268" actId="2696"/>
        <pc:sldMkLst>
          <pc:docMk/>
          <pc:sldMk cId="2696931804" sldId="329"/>
        </pc:sldMkLst>
      </pc:sldChg>
      <pc:sldChg chg="del">
        <pc:chgData name="钱 霖奕" userId="d928a817aa094823" providerId="LiveId" clId="{2E36A0C8-8E5E-2F49-8620-744EE63ABA46}" dt="2022-09-30T11:01:18.454" v="2267" actId="2696"/>
        <pc:sldMkLst>
          <pc:docMk/>
          <pc:sldMk cId="1635252245" sldId="330"/>
        </pc:sldMkLst>
      </pc:sldChg>
      <pc:sldChg chg="del">
        <pc:chgData name="钱 霖奕" userId="d928a817aa094823" providerId="LiveId" clId="{2E36A0C8-8E5E-2F49-8620-744EE63ABA46}" dt="2022-09-30T11:01:17.170" v="2266" actId="2696"/>
        <pc:sldMkLst>
          <pc:docMk/>
          <pc:sldMk cId="3215393913" sldId="331"/>
        </pc:sldMkLst>
      </pc:sldChg>
      <pc:sldChg chg="del">
        <pc:chgData name="钱 霖奕" userId="d928a817aa094823" providerId="LiveId" clId="{2E36A0C8-8E5E-2F49-8620-744EE63ABA46}" dt="2022-09-30T11:01:15.684" v="2265" actId="2696"/>
        <pc:sldMkLst>
          <pc:docMk/>
          <pc:sldMk cId="2131492910" sldId="332"/>
        </pc:sldMkLst>
      </pc:sldChg>
      <pc:sldChg chg="del">
        <pc:chgData name="钱 霖奕" userId="d928a817aa094823" providerId="LiveId" clId="{2E36A0C8-8E5E-2F49-8620-744EE63ABA46}" dt="2022-09-30T11:01:13.654" v="2263" actId="2696"/>
        <pc:sldMkLst>
          <pc:docMk/>
          <pc:sldMk cId="745681333" sldId="333"/>
        </pc:sldMkLst>
      </pc:sldChg>
      <pc:sldChg chg="del">
        <pc:chgData name="钱 霖奕" userId="d928a817aa094823" providerId="LiveId" clId="{2E36A0C8-8E5E-2F49-8620-744EE63ABA46}" dt="2022-09-30T11:01:09.965" v="2261" actId="2696"/>
        <pc:sldMkLst>
          <pc:docMk/>
          <pc:sldMk cId="90529689" sldId="334"/>
        </pc:sldMkLst>
      </pc:sldChg>
      <pc:sldChg chg="del">
        <pc:chgData name="钱 霖奕" userId="d928a817aa094823" providerId="LiveId" clId="{2E36A0C8-8E5E-2F49-8620-744EE63ABA46}" dt="2022-09-30T11:01:04.797" v="2258" actId="2696"/>
        <pc:sldMkLst>
          <pc:docMk/>
          <pc:sldMk cId="159761481" sldId="335"/>
        </pc:sldMkLst>
      </pc:sldChg>
      <pc:sldChg chg="del">
        <pc:chgData name="钱 霖奕" userId="d928a817aa094823" providerId="LiveId" clId="{2E36A0C8-8E5E-2F49-8620-744EE63ABA46}" dt="2022-09-30T11:01:03.859" v="2257" actId="2696"/>
        <pc:sldMkLst>
          <pc:docMk/>
          <pc:sldMk cId="3504303682" sldId="336"/>
        </pc:sldMkLst>
      </pc:sldChg>
      <pc:sldChg chg="del">
        <pc:chgData name="钱 霖奕" userId="d928a817aa094823" providerId="LiveId" clId="{2E36A0C8-8E5E-2F49-8620-744EE63ABA46}" dt="2022-09-30T11:01:02.975" v="2256" actId="2696"/>
        <pc:sldMkLst>
          <pc:docMk/>
          <pc:sldMk cId="3974005770" sldId="337"/>
        </pc:sldMkLst>
      </pc:sldChg>
      <pc:sldChg chg="del">
        <pc:chgData name="钱 霖奕" userId="d928a817aa094823" providerId="LiveId" clId="{2E36A0C8-8E5E-2F49-8620-744EE63ABA46}" dt="2022-09-30T11:01:01.890" v="2255" actId="2696"/>
        <pc:sldMkLst>
          <pc:docMk/>
          <pc:sldMk cId="11973667" sldId="338"/>
        </pc:sldMkLst>
      </pc:sldChg>
      <pc:sldChg chg="del">
        <pc:chgData name="钱 霖奕" userId="d928a817aa094823" providerId="LiveId" clId="{2E36A0C8-8E5E-2F49-8620-744EE63ABA46}" dt="2022-09-30T11:01:00.554" v="2254" actId="2696"/>
        <pc:sldMkLst>
          <pc:docMk/>
          <pc:sldMk cId="1897847280" sldId="339"/>
        </pc:sldMkLst>
      </pc:sldChg>
      <pc:sldChg chg="del">
        <pc:chgData name="钱 霖奕" userId="d928a817aa094823" providerId="LiveId" clId="{2E36A0C8-8E5E-2F49-8620-744EE63ABA46}" dt="2022-09-30T11:00:59.437" v="2253" actId="2696"/>
        <pc:sldMkLst>
          <pc:docMk/>
          <pc:sldMk cId="1673702171" sldId="340"/>
        </pc:sldMkLst>
      </pc:sldChg>
      <pc:sldChg chg="del">
        <pc:chgData name="钱 霖奕" userId="d928a817aa094823" providerId="LiveId" clId="{2E36A0C8-8E5E-2F49-8620-744EE63ABA46}" dt="2022-09-30T11:00:57.949" v="2252" actId="2696"/>
        <pc:sldMkLst>
          <pc:docMk/>
          <pc:sldMk cId="2565195576" sldId="341"/>
        </pc:sldMkLst>
      </pc:sldChg>
      <pc:sldChg chg="del">
        <pc:chgData name="钱 霖奕" userId="d928a817aa094823" providerId="LiveId" clId="{2E36A0C8-8E5E-2F49-8620-744EE63ABA46}" dt="2022-09-30T11:00:54.494" v="2250" actId="2696"/>
        <pc:sldMkLst>
          <pc:docMk/>
          <pc:sldMk cId="3516794896" sldId="342"/>
        </pc:sldMkLst>
      </pc:sldChg>
      <pc:sldChg chg="modSp del mod">
        <pc:chgData name="钱 霖奕" userId="d928a817aa094823" providerId="LiveId" clId="{2E36A0C8-8E5E-2F49-8620-744EE63ABA46}" dt="2022-10-03T13:27:56.826" v="7770" actId="2696"/>
        <pc:sldMkLst>
          <pc:docMk/>
          <pc:sldMk cId="1923990046" sldId="343"/>
        </pc:sldMkLst>
        <pc:spChg chg="mod">
          <ac:chgData name="钱 霖奕" userId="d928a817aa094823" providerId="LiveId" clId="{2E36A0C8-8E5E-2F49-8620-744EE63ABA46}" dt="2022-09-29T13:51:25.896" v="915" actId="20577"/>
          <ac:spMkLst>
            <pc:docMk/>
            <pc:sldMk cId="1923990046" sldId="343"/>
            <ac:spMk id="3" creationId="{D409E8CD-5526-EDDA-9C36-2A73126FF7C9}"/>
          </ac:spMkLst>
        </pc:spChg>
      </pc:sldChg>
      <pc:sldChg chg="modSp del mod ord">
        <pc:chgData name="钱 霖奕" userId="d928a817aa094823" providerId="LiveId" clId="{2E36A0C8-8E5E-2F49-8620-744EE63ABA46}" dt="2022-10-03T13:27:58.330" v="7771" actId="2696"/>
        <pc:sldMkLst>
          <pc:docMk/>
          <pc:sldMk cId="2828975668" sldId="344"/>
        </pc:sldMkLst>
        <pc:spChg chg="mod">
          <ac:chgData name="钱 霖奕" userId="d928a817aa094823" providerId="LiveId" clId="{2E36A0C8-8E5E-2F49-8620-744EE63ABA46}" dt="2022-09-29T13:17:57.207" v="499"/>
          <ac:spMkLst>
            <pc:docMk/>
            <pc:sldMk cId="2828975668" sldId="344"/>
            <ac:spMk id="3" creationId="{D409E8CD-5526-EDDA-9C36-2A73126FF7C9}"/>
          </ac:spMkLst>
        </pc:spChg>
      </pc:sldChg>
      <pc:sldChg chg="modSp del mod ord">
        <pc:chgData name="钱 霖奕" userId="d928a817aa094823" providerId="LiveId" clId="{2E36A0C8-8E5E-2F49-8620-744EE63ABA46}" dt="2022-10-03T13:28:00.299" v="7772" actId="2696"/>
        <pc:sldMkLst>
          <pc:docMk/>
          <pc:sldMk cId="2664003293" sldId="345"/>
        </pc:sldMkLst>
        <pc:spChg chg="mod">
          <ac:chgData name="钱 霖奕" userId="d928a817aa094823" providerId="LiveId" clId="{2E36A0C8-8E5E-2F49-8620-744EE63ABA46}" dt="2022-09-29T13:58:11.922" v="1448" actId="20577"/>
          <ac:spMkLst>
            <pc:docMk/>
            <pc:sldMk cId="2664003293" sldId="345"/>
            <ac:spMk id="3" creationId="{D409E8CD-5526-EDDA-9C36-2A73126FF7C9}"/>
          </ac:spMkLst>
        </pc:spChg>
      </pc:sldChg>
      <pc:sldChg chg="del">
        <pc:chgData name="钱 霖奕" userId="d928a817aa094823" providerId="LiveId" clId="{2E36A0C8-8E5E-2F49-8620-744EE63ABA46}" dt="2022-09-30T11:00:33.433" v="2246" actId="2696"/>
        <pc:sldMkLst>
          <pc:docMk/>
          <pc:sldMk cId="2836192653" sldId="346"/>
        </pc:sldMkLst>
      </pc:sldChg>
      <pc:sldChg chg="del">
        <pc:chgData name="钱 霖奕" userId="d928a817aa094823" providerId="LiveId" clId="{2E36A0C8-8E5E-2F49-8620-744EE63ABA46}" dt="2022-09-30T11:00:37.668" v="2247" actId="2696"/>
        <pc:sldMkLst>
          <pc:docMk/>
          <pc:sldMk cId="2339825161" sldId="347"/>
        </pc:sldMkLst>
      </pc:sldChg>
      <pc:sldChg chg="del">
        <pc:chgData name="钱 霖奕" userId="d928a817aa094823" providerId="LiveId" clId="{2E36A0C8-8E5E-2F49-8620-744EE63ABA46}" dt="2022-09-30T11:00:39.091" v="2248" actId="2696"/>
        <pc:sldMkLst>
          <pc:docMk/>
          <pc:sldMk cId="2155534702" sldId="348"/>
        </pc:sldMkLst>
      </pc:sldChg>
      <pc:sldChg chg="addSp delSp modSp mod">
        <pc:chgData name="钱 霖奕" userId="d928a817aa094823" providerId="LiveId" clId="{2E36A0C8-8E5E-2F49-8620-744EE63ABA46}" dt="2022-10-03T13:24:34.959" v="7518" actId="1076"/>
        <pc:sldMkLst>
          <pc:docMk/>
          <pc:sldMk cId="2697895746" sldId="349"/>
        </pc:sldMkLst>
        <pc:spChg chg="mod">
          <ac:chgData name="钱 霖奕" userId="d928a817aa094823" providerId="LiveId" clId="{2E36A0C8-8E5E-2F49-8620-744EE63ABA46}" dt="2022-10-03T13:17:02.250" v="7496" actId="20577"/>
          <ac:spMkLst>
            <pc:docMk/>
            <pc:sldMk cId="2697895746" sldId="349"/>
            <ac:spMk id="2" creationId="{7A56D87B-AA91-E547-3E45-5641F4064636}"/>
          </ac:spMkLst>
        </pc:spChg>
        <pc:spChg chg="del mod">
          <ac:chgData name="钱 霖奕" userId="d928a817aa094823" providerId="LiveId" clId="{2E36A0C8-8E5E-2F49-8620-744EE63ABA46}" dt="2022-10-03T13:24:19.088" v="7516" actId="931"/>
          <ac:spMkLst>
            <pc:docMk/>
            <pc:sldMk cId="2697895746" sldId="349"/>
            <ac:spMk id="3" creationId="{D409E8CD-5526-EDDA-9C36-2A73126FF7C9}"/>
          </ac:spMkLst>
        </pc:spChg>
        <pc:picChg chg="add mod">
          <ac:chgData name="钱 霖奕" userId="d928a817aa094823" providerId="LiveId" clId="{2E36A0C8-8E5E-2F49-8620-744EE63ABA46}" dt="2022-10-03T13:24:34.959" v="7518" actId="1076"/>
          <ac:picMkLst>
            <pc:docMk/>
            <pc:sldMk cId="2697895746" sldId="349"/>
            <ac:picMk id="5" creationId="{21CD772B-7581-77CE-4FA7-034BD98B1C9D}"/>
          </ac:picMkLst>
        </pc:picChg>
      </pc:sldChg>
      <pc:sldChg chg="modSp del mod">
        <pc:chgData name="钱 霖奕" userId="d928a817aa094823" providerId="LiveId" clId="{2E36A0C8-8E5E-2F49-8620-744EE63ABA46}" dt="2022-09-30T01:35:32.314" v="1857" actId="2696"/>
        <pc:sldMkLst>
          <pc:docMk/>
          <pc:sldMk cId="3475541810" sldId="350"/>
        </pc:sldMkLst>
        <pc:picChg chg="mod">
          <ac:chgData name="钱 霖奕" userId="d928a817aa094823" providerId="LiveId" clId="{2E36A0C8-8E5E-2F49-8620-744EE63ABA46}" dt="2022-09-30T01:35:29.628" v="1856" actId="1076"/>
          <ac:picMkLst>
            <pc:docMk/>
            <pc:sldMk cId="3475541810" sldId="350"/>
            <ac:picMk id="4" creationId="{D03A5BD4-A62F-4558-7A0F-B4098DF7F1D3}"/>
          </ac:picMkLst>
        </pc:picChg>
      </pc:sldChg>
      <pc:sldChg chg="addSp delSp modSp add mod modNotesTx">
        <pc:chgData name="钱 霖奕" userId="d928a817aa094823" providerId="LiveId" clId="{2E36A0C8-8E5E-2F49-8620-744EE63ABA46}" dt="2022-10-03T13:32:19.260" v="8014" actId="20577"/>
        <pc:sldMkLst>
          <pc:docMk/>
          <pc:sldMk cId="1969919170" sldId="351"/>
        </pc:sldMkLst>
        <pc:spChg chg="mod">
          <ac:chgData name="钱 霖奕" userId="d928a817aa094823" providerId="LiveId" clId="{2E36A0C8-8E5E-2F49-8620-744EE63ABA46}" dt="2022-10-03T13:32:19.260" v="8014" actId="20577"/>
          <ac:spMkLst>
            <pc:docMk/>
            <pc:sldMk cId="1969919170" sldId="351"/>
            <ac:spMk id="2" creationId="{7A56D87B-AA91-E547-3E45-5641F4064636}"/>
          </ac:spMkLst>
        </pc:spChg>
        <pc:spChg chg="del mod">
          <ac:chgData name="钱 霖奕" userId="d928a817aa094823" providerId="LiveId" clId="{2E36A0C8-8E5E-2F49-8620-744EE63ABA46}" dt="2022-09-29T13:58:41.821" v="1453"/>
          <ac:spMkLst>
            <pc:docMk/>
            <pc:sldMk cId="1969919170" sldId="351"/>
            <ac:spMk id="3" creationId="{D409E8CD-5526-EDDA-9C36-2A73126FF7C9}"/>
          </ac:spMkLst>
        </pc:spChg>
        <pc:spChg chg="add del mod">
          <ac:chgData name="钱 霖奕" userId="d928a817aa094823" providerId="LiveId" clId="{2E36A0C8-8E5E-2F49-8620-744EE63ABA46}" dt="2022-09-30T10:59:33.811" v="2241" actId="478"/>
          <ac:spMkLst>
            <pc:docMk/>
            <pc:sldMk cId="1969919170" sldId="351"/>
            <ac:spMk id="4" creationId="{8099B7D0-44E0-5E82-EB01-80099B6F680B}"/>
          </ac:spMkLst>
        </pc:spChg>
        <pc:spChg chg="add del mod">
          <ac:chgData name="钱 霖奕" userId="d928a817aa094823" providerId="LiveId" clId="{2E36A0C8-8E5E-2F49-8620-744EE63ABA46}" dt="2022-09-29T14:00:20.359" v="1455"/>
          <ac:spMkLst>
            <pc:docMk/>
            <pc:sldMk cId="1969919170" sldId="351"/>
            <ac:spMk id="6" creationId="{2A554901-7ECA-E8E8-CAD1-99E5B8CD3DAA}"/>
          </ac:spMkLst>
        </pc:spChg>
        <pc:spChg chg="add del mod">
          <ac:chgData name="钱 霖奕" userId="d928a817aa094823" providerId="LiveId" clId="{2E36A0C8-8E5E-2F49-8620-744EE63ABA46}" dt="2022-09-30T11:07:05.920" v="2396" actId="478"/>
          <ac:spMkLst>
            <pc:docMk/>
            <pc:sldMk cId="1969919170" sldId="351"/>
            <ac:spMk id="6" creationId="{F0AAF0EF-2D41-95EC-7AA9-D9EE1B734D70}"/>
          </ac:spMkLst>
        </pc:spChg>
        <pc:spChg chg="add del mod">
          <ac:chgData name="钱 霖奕" userId="d928a817aa094823" providerId="LiveId" clId="{2E36A0C8-8E5E-2F49-8620-744EE63ABA46}" dt="2022-09-29T14:07:33.155" v="1613" actId="478"/>
          <ac:spMkLst>
            <pc:docMk/>
            <pc:sldMk cId="1969919170" sldId="351"/>
            <ac:spMk id="11" creationId="{3F36CED0-B877-FEE5-6BAA-6C12DA5EB8CA}"/>
          </ac:spMkLst>
        </pc:spChg>
        <pc:picChg chg="add del mod">
          <ac:chgData name="钱 霖奕" userId="d928a817aa094823" providerId="LiveId" clId="{2E36A0C8-8E5E-2F49-8620-744EE63ABA46}" dt="2022-09-30T10:59:51.038" v="2243" actId="478"/>
          <ac:picMkLst>
            <pc:docMk/>
            <pc:sldMk cId="1969919170" sldId="351"/>
            <ac:picMk id="3" creationId="{75B38800-6C86-9446-F11B-DD8040540910}"/>
          </ac:picMkLst>
        </pc:picChg>
        <pc:picChg chg="add del mod">
          <ac:chgData name="钱 霖奕" userId="d928a817aa094823" providerId="LiveId" clId="{2E36A0C8-8E5E-2F49-8620-744EE63ABA46}" dt="2022-09-29T14:00:07.417" v="1454" actId="478"/>
          <ac:picMkLst>
            <pc:docMk/>
            <pc:sldMk cId="1969919170" sldId="351"/>
            <ac:picMk id="4" creationId="{7AF0CE6B-345F-7D41-935D-F01A0E36267A}"/>
          </ac:picMkLst>
        </pc:picChg>
        <pc:picChg chg="add del mod">
          <ac:chgData name="钱 霖奕" userId="d928a817aa094823" providerId="LiveId" clId="{2E36A0C8-8E5E-2F49-8620-744EE63ABA46}" dt="2022-10-01T02:46:40.119" v="3171" actId="478"/>
          <ac:picMkLst>
            <pc:docMk/>
            <pc:sldMk cId="1969919170" sldId="351"/>
            <ac:picMk id="4" creationId="{EEF0E0C9-2FD6-05E8-C7A8-09772481378A}"/>
          </ac:picMkLst>
        </pc:picChg>
        <pc:picChg chg="add del mod">
          <ac:chgData name="钱 霖奕" userId="d928a817aa094823" providerId="LiveId" clId="{2E36A0C8-8E5E-2F49-8620-744EE63ABA46}" dt="2022-09-30T11:08:39.261" v="2399" actId="478"/>
          <ac:picMkLst>
            <pc:docMk/>
            <pc:sldMk cId="1969919170" sldId="351"/>
            <ac:picMk id="5" creationId="{6F179C89-BE0C-A66F-E9D0-147011543D6B}"/>
          </ac:picMkLst>
        </pc:picChg>
        <pc:picChg chg="add del mod">
          <ac:chgData name="钱 霖奕" userId="d928a817aa094823" providerId="LiveId" clId="{2E36A0C8-8E5E-2F49-8620-744EE63ABA46}" dt="2022-09-29T14:06:30.271" v="1612" actId="478"/>
          <ac:picMkLst>
            <pc:docMk/>
            <pc:sldMk cId="1969919170" sldId="351"/>
            <ac:picMk id="8" creationId="{2F5225C0-213B-DAB1-560B-0C9C2AE8E1F9}"/>
          </ac:picMkLst>
        </pc:picChg>
        <pc:picChg chg="add del mod">
          <ac:chgData name="钱 霖奕" userId="d928a817aa094823" providerId="LiveId" clId="{2E36A0C8-8E5E-2F49-8620-744EE63ABA46}" dt="2022-09-30T11:09:44.509" v="2403" actId="478"/>
          <ac:picMkLst>
            <pc:docMk/>
            <pc:sldMk cId="1969919170" sldId="351"/>
            <ac:picMk id="8" creationId="{B3747225-141B-E829-738B-0A6BF37DB30D}"/>
          </ac:picMkLst>
        </pc:picChg>
        <pc:picChg chg="add del mod">
          <ac:chgData name="钱 霖奕" userId="d928a817aa094823" providerId="LiveId" clId="{2E36A0C8-8E5E-2F49-8620-744EE63ABA46}" dt="2022-09-29T14:07:52.198" v="1617" actId="478"/>
          <ac:picMkLst>
            <pc:docMk/>
            <pc:sldMk cId="1969919170" sldId="351"/>
            <ac:picMk id="9" creationId="{6223C8FE-9BAB-66E8-78A4-6CBDD8FED2EA}"/>
          </ac:picMkLst>
        </pc:picChg>
        <pc:picChg chg="add del mod">
          <ac:chgData name="钱 霖奕" userId="d928a817aa094823" providerId="LiveId" clId="{2E36A0C8-8E5E-2F49-8620-744EE63ABA46}" dt="2022-10-03T08:21:25.542" v="4121"/>
          <ac:picMkLst>
            <pc:docMk/>
            <pc:sldMk cId="1969919170" sldId="351"/>
            <ac:picMk id="9" creationId="{FACEDD91-02FA-46DB-0171-83B696D89921}"/>
          </ac:picMkLst>
        </pc:picChg>
        <pc:picChg chg="add del mod">
          <ac:chgData name="钱 霖奕" userId="d928a817aa094823" providerId="LiveId" clId="{2E36A0C8-8E5E-2F49-8620-744EE63ABA46}" dt="2022-09-29T14:07:59.951" v="1619" actId="478"/>
          <ac:picMkLst>
            <pc:docMk/>
            <pc:sldMk cId="1969919170" sldId="351"/>
            <ac:picMk id="12" creationId="{CB750F53-32A7-FC39-C0D0-E0BBEE1FA052}"/>
          </ac:picMkLst>
        </pc:picChg>
        <pc:picChg chg="add del mod">
          <ac:chgData name="钱 霖奕" userId="d928a817aa094823" providerId="LiveId" clId="{2E36A0C8-8E5E-2F49-8620-744EE63ABA46}" dt="2022-09-29T14:08:55.449" v="1623" actId="478"/>
          <ac:picMkLst>
            <pc:docMk/>
            <pc:sldMk cId="1969919170" sldId="351"/>
            <ac:picMk id="13" creationId="{73E087E1-4366-C762-776B-BF1BD3D6BF55}"/>
          </ac:picMkLst>
        </pc:picChg>
        <pc:picChg chg="add del mod">
          <ac:chgData name="钱 霖奕" userId="d928a817aa094823" providerId="LiveId" clId="{2E36A0C8-8E5E-2F49-8620-744EE63ABA46}" dt="2022-09-30T10:55:03.195" v="1920" actId="478"/>
          <ac:picMkLst>
            <pc:docMk/>
            <pc:sldMk cId="1969919170" sldId="351"/>
            <ac:picMk id="14" creationId="{5CCE8CE2-FD10-75AF-12C4-A9AED873185D}"/>
          </ac:picMkLst>
        </pc:picChg>
      </pc:sldChg>
      <pc:sldChg chg="addSp delSp modSp add mod ord modNotesTx">
        <pc:chgData name="钱 霖奕" userId="d928a817aa094823" providerId="LiveId" clId="{2E36A0C8-8E5E-2F49-8620-744EE63ABA46}" dt="2022-10-03T08:38:34.195" v="4807" actId="20577"/>
        <pc:sldMkLst>
          <pc:docMk/>
          <pc:sldMk cId="3503703173" sldId="352"/>
        </pc:sldMkLst>
        <pc:spChg chg="mod">
          <ac:chgData name="钱 霖奕" userId="d928a817aa094823" providerId="LiveId" clId="{2E36A0C8-8E5E-2F49-8620-744EE63ABA46}" dt="2022-10-03T08:38:34.195" v="4807" actId="20577"/>
          <ac:spMkLst>
            <pc:docMk/>
            <pc:sldMk cId="3503703173" sldId="352"/>
            <ac:spMk id="2" creationId="{7A56D87B-AA91-E547-3E45-5641F4064636}"/>
          </ac:spMkLst>
        </pc:spChg>
        <pc:spChg chg="del mod">
          <ac:chgData name="钱 霖奕" userId="d928a817aa094823" providerId="LiveId" clId="{2E36A0C8-8E5E-2F49-8620-744EE63ABA46}" dt="2022-09-30T11:10:18.958" v="2408"/>
          <ac:spMkLst>
            <pc:docMk/>
            <pc:sldMk cId="3503703173" sldId="352"/>
            <ac:spMk id="3" creationId="{D409E8CD-5526-EDDA-9C36-2A73126FF7C9}"/>
          </ac:spMkLst>
        </pc:spChg>
        <pc:picChg chg="add mod">
          <ac:chgData name="钱 霖奕" userId="d928a817aa094823" providerId="LiveId" clId="{2E36A0C8-8E5E-2F49-8620-744EE63ABA46}" dt="2022-10-03T08:25:02.553" v="4176" actId="1076"/>
          <ac:picMkLst>
            <pc:docMk/>
            <pc:sldMk cId="3503703173" sldId="352"/>
            <ac:picMk id="4" creationId="{D04C518A-239A-7DDB-1F6C-D3C6970795D0}"/>
          </ac:picMkLst>
        </pc:picChg>
      </pc:sldChg>
      <pc:sldChg chg="addSp modSp add mod ord modNotesTx">
        <pc:chgData name="钱 霖奕" userId="d928a817aa094823" providerId="LiveId" clId="{2E36A0C8-8E5E-2F49-8620-744EE63ABA46}" dt="2022-10-03T13:09:43.699" v="7062" actId="20577"/>
        <pc:sldMkLst>
          <pc:docMk/>
          <pc:sldMk cId="960062968" sldId="353"/>
        </pc:sldMkLst>
        <pc:spChg chg="mod">
          <ac:chgData name="钱 霖奕" userId="d928a817aa094823" providerId="LiveId" clId="{2E36A0C8-8E5E-2F49-8620-744EE63ABA46}" dt="2022-10-03T12:54:58.512" v="6907"/>
          <ac:spMkLst>
            <pc:docMk/>
            <pc:sldMk cId="960062968" sldId="353"/>
            <ac:spMk id="2" creationId="{7A56D87B-AA91-E547-3E45-5641F4064636}"/>
          </ac:spMkLst>
        </pc:spChg>
        <pc:spChg chg="mod">
          <ac:chgData name="钱 霖奕" userId="d928a817aa094823" providerId="LiveId" clId="{2E36A0C8-8E5E-2F49-8620-744EE63ABA46}" dt="2022-10-03T12:53:17.975" v="6906" actId="20577"/>
          <ac:spMkLst>
            <pc:docMk/>
            <pc:sldMk cId="960062968" sldId="353"/>
            <ac:spMk id="3" creationId="{D409E8CD-5526-EDDA-9C36-2A73126FF7C9}"/>
          </ac:spMkLst>
        </pc:spChg>
        <pc:picChg chg="add mod">
          <ac:chgData name="钱 霖奕" userId="d928a817aa094823" providerId="LiveId" clId="{2E36A0C8-8E5E-2F49-8620-744EE63ABA46}" dt="2022-10-03T12:50:25.939" v="6904" actId="1076"/>
          <ac:picMkLst>
            <pc:docMk/>
            <pc:sldMk cId="960062968" sldId="353"/>
            <ac:picMk id="4" creationId="{3C4BFE0E-7B4D-AE4D-DB13-FC97DB420F62}"/>
          </ac:picMkLst>
        </pc:picChg>
      </pc:sldChg>
      <pc:sldChg chg="addSp delSp modSp add mod modNotesTx">
        <pc:chgData name="钱 霖奕" userId="d928a817aa094823" providerId="LiveId" clId="{2E36A0C8-8E5E-2F49-8620-744EE63ABA46}" dt="2022-10-03T13:49:40.233" v="8127" actId="27614"/>
        <pc:sldMkLst>
          <pc:docMk/>
          <pc:sldMk cId="3108765061" sldId="354"/>
        </pc:sldMkLst>
        <pc:spChg chg="mod">
          <ac:chgData name="钱 霖奕" userId="d928a817aa094823" providerId="LiveId" clId="{2E36A0C8-8E5E-2F49-8620-744EE63ABA46}" dt="2022-10-03T08:36:33.727" v="4712" actId="20577"/>
          <ac:spMkLst>
            <pc:docMk/>
            <pc:sldMk cId="3108765061" sldId="354"/>
            <ac:spMk id="2" creationId="{7A56D87B-AA91-E547-3E45-5641F4064636}"/>
          </ac:spMkLst>
        </pc:spChg>
        <pc:spChg chg="del mod">
          <ac:chgData name="钱 霖奕" userId="d928a817aa094823" providerId="LiveId" clId="{2E36A0C8-8E5E-2F49-8620-744EE63ABA46}" dt="2022-10-03T03:29:31.631" v="3202"/>
          <ac:spMkLst>
            <pc:docMk/>
            <pc:sldMk cId="3108765061" sldId="354"/>
            <ac:spMk id="3" creationId="{D409E8CD-5526-EDDA-9C36-2A73126FF7C9}"/>
          </ac:spMkLst>
        </pc:spChg>
        <pc:spChg chg="add del mod">
          <ac:chgData name="钱 霖奕" userId="d928a817aa094823" providerId="LiveId" clId="{2E36A0C8-8E5E-2F49-8620-744EE63ABA46}" dt="2022-10-03T03:30:01.853" v="3204"/>
          <ac:spMkLst>
            <pc:docMk/>
            <pc:sldMk cId="3108765061" sldId="354"/>
            <ac:spMk id="7" creationId="{C94AC4D6-A464-247C-FBCE-F9F48BBD6F40}"/>
          </ac:spMkLst>
        </pc:spChg>
        <pc:spChg chg="add del mod">
          <ac:chgData name="钱 霖奕" userId="d928a817aa094823" providerId="LiveId" clId="{2E36A0C8-8E5E-2F49-8620-744EE63ABA46}" dt="2022-10-03T03:37:53.830" v="3207" actId="931"/>
          <ac:spMkLst>
            <pc:docMk/>
            <pc:sldMk cId="3108765061" sldId="354"/>
            <ac:spMk id="11" creationId="{632A4B22-01DA-9C42-374C-FDCC1FCBBF27}"/>
          </ac:spMkLst>
        </pc:spChg>
        <pc:spChg chg="add del mod">
          <ac:chgData name="钱 霖奕" userId="d928a817aa094823" providerId="LiveId" clId="{2E36A0C8-8E5E-2F49-8620-744EE63ABA46}" dt="2022-10-03T13:49:38.905" v="8126" actId="931"/>
          <ac:spMkLst>
            <pc:docMk/>
            <pc:sldMk cId="3108765061" sldId="354"/>
            <ac:spMk id="17" creationId="{3A64B3C1-807D-F2E9-0690-365936AC752E}"/>
          </ac:spMkLst>
        </pc:spChg>
        <pc:picChg chg="add del mod">
          <ac:chgData name="钱 霖奕" userId="d928a817aa094823" providerId="LiveId" clId="{2E36A0C8-8E5E-2F49-8620-744EE63ABA46}" dt="2022-10-03T03:29:34.942" v="3203" actId="478"/>
          <ac:picMkLst>
            <pc:docMk/>
            <pc:sldMk cId="3108765061" sldId="354"/>
            <ac:picMk id="5" creationId="{75A36578-10F5-262F-D1E6-AFB3CC4E8613}"/>
          </ac:picMkLst>
        </pc:picChg>
        <pc:picChg chg="add del mod">
          <ac:chgData name="钱 霖奕" userId="d928a817aa094823" providerId="LiveId" clId="{2E36A0C8-8E5E-2F49-8620-744EE63ABA46}" dt="2022-10-03T03:37:22.891" v="3206" actId="478"/>
          <ac:picMkLst>
            <pc:docMk/>
            <pc:sldMk cId="3108765061" sldId="354"/>
            <ac:picMk id="9" creationId="{99CDA007-AD5D-5F8D-64A7-7FD3FAA9B8EA}"/>
          </ac:picMkLst>
        </pc:picChg>
        <pc:picChg chg="add del mod">
          <ac:chgData name="钱 霖奕" userId="d928a817aa094823" providerId="LiveId" clId="{2E36A0C8-8E5E-2F49-8620-744EE63ABA46}" dt="2022-10-03T13:48:56.585" v="8120" actId="478"/>
          <ac:picMkLst>
            <pc:docMk/>
            <pc:sldMk cId="3108765061" sldId="354"/>
            <ac:picMk id="13" creationId="{9D330835-6E52-C92D-3331-5D6CB5A78D2D}"/>
          </ac:picMkLst>
        </pc:picChg>
        <pc:picChg chg="add del mod">
          <ac:chgData name="钱 霖奕" userId="d928a817aa094823" providerId="LiveId" clId="{2E36A0C8-8E5E-2F49-8620-744EE63ABA46}" dt="2022-10-03T03:39:32.229" v="3215" actId="478"/>
          <ac:picMkLst>
            <pc:docMk/>
            <pc:sldMk cId="3108765061" sldId="354"/>
            <ac:picMk id="15" creationId="{A425ABB4-8F30-F1E5-7FA2-688F9AE9303A}"/>
          </ac:picMkLst>
        </pc:picChg>
        <pc:picChg chg="add del mod">
          <ac:chgData name="钱 霖奕" userId="d928a817aa094823" providerId="LiveId" clId="{2E36A0C8-8E5E-2F49-8620-744EE63ABA46}" dt="2022-10-03T13:49:07.198" v="8125" actId="931"/>
          <ac:picMkLst>
            <pc:docMk/>
            <pc:sldMk cId="3108765061" sldId="354"/>
            <ac:picMk id="19" creationId="{017CDC0C-A04D-D1C3-FEC6-0F8326B453FE}"/>
          </ac:picMkLst>
        </pc:picChg>
        <pc:picChg chg="add mod">
          <ac:chgData name="钱 霖奕" userId="d928a817aa094823" providerId="LiveId" clId="{2E36A0C8-8E5E-2F49-8620-744EE63ABA46}" dt="2022-10-03T13:49:40.233" v="8127" actId="27614"/>
          <ac:picMkLst>
            <pc:docMk/>
            <pc:sldMk cId="3108765061" sldId="354"/>
            <ac:picMk id="21" creationId="{ECF7D5EC-07D7-DD8C-BE9D-93E00465F520}"/>
          </ac:picMkLst>
        </pc:picChg>
      </pc:sldChg>
      <pc:sldChg chg="addSp delSp modSp add mod modNotesTx">
        <pc:chgData name="钱 霖奕" userId="d928a817aa094823" providerId="LiveId" clId="{2E36A0C8-8E5E-2F49-8620-744EE63ABA46}" dt="2022-10-03T13:31:24.492" v="7986" actId="20577"/>
        <pc:sldMkLst>
          <pc:docMk/>
          <pc:sldMk cId="254440458" sldId="355"/>
        </pc:sldMkLst>
        <pc:spChg chg="mod">
          <ac:chgData name="钱 霖奕" userId="d928a817aa094823" providerId="LiveId" clId="{2E36A0C8-8E5E-2F49-8620-744EE63ABA46}" dt="2022-10-03T13:31:24.492" v="7986" actId="20577"/>
          <ac:spMkLst>
            <pc:docMk/>
            <pc:sldMk cId="254440458" sldId="355"/>
            <ac:spMk id="2" creationId="{7A56D87B-AA91-E547-3E45-5641F4064636}"/>
          </ac:spMkLst>
        </pc:spChg>
        <pc:spChg chg="add del mod">
          <ac:chgData name="钱 霖奕" userId="d928a817aa094823" providerId="LiveId" clId="{2E36A0C8-8E5E-2F49-8620-744EE63ABA46}" dt="2022-10-03T07:34:45.197" v="3261"/>
          <ac:spMkLst>
            <pc:docMk/>
            <pc:sldMk cId="254440458" sldId="355"/>
            <ac:spMk id="4" creationId="{D9C52513-6556-31D1-F63F-E32EA2CF514A}"/>
          </ac:spMkLst>
        </pc:spChg>
        <pc:picChg chg="add mod">
          <ac:chgData name="钱 霖奕" userId="d928a817aa094823" providerId="LiveId" clId="{2E36A0C8-8E5E-2F49-8620-744EE63ABA46}" dt="2022-10-03T07:34:57.586" v="3264" actId="1076"/>
          <ac:picMkLst>
            <pc:docMk/>
            <pc:sldMk cId="254440458" sldId="355"/>
            <ac:picMk id="6" creationId="{363B6FAE-BC17-A25D-DE09-3C1805EE492B}"/>
          </ac:picMkLst>
        </pc:picChg>
        <pc:picChg chg="add mod">
          <ac:chgData name="钱 霖奕" userId="d928a817aa094823" providerId="LiveId" clId="{2E36A0C8-8E5E-2F49-8620-744EE63ABA46}" dt="2022-10-03T07:35:06.706" v="3268" actId="1076"/>
          <ac:picMkLst>
            <pc:docMk/>
            <pc:sldMk cId="254440458" sldId="355"/>
            <ac:picMk id="8" creationId="{8DC91F7E-EDE9-496A-E2DA-6CB7BA10DADB}"/>
          </ac:picMkLst>
        </pc:picChg>
        <pc:picChg chg="add mod">
          <ac:chgData name="钱 霖奕" userId="d928a817aa094823" providerId="LiveId" clId="{2E36A0C8-8E5E-2F49-8620-744EE63ABA46}" dt="2022-10-03T07:35:16.075" v="3272" actId="1076"/>
          <ac:picMkLst>
            <pc:docMk/>
            <pc:sldMk cId="254440458" sldId="355"/>
            <ac:picMk id="10" creationId="{A53C65F9-6CFC-A699-8BA0-CB0EDD7EA5F3}"/>
          </ac:picMkLst>
        </pc:picChg>
        <pc:picChg chg="del">
          <ac:chgData name="钱 霖奕" userId="d928a817aa094823" providerId="LiveId" clId="{2E36A0C8-8E5E-2F49-8620-744EE63ABA46}" dt="2022-10-03T07:32:32.282" v="3260" actId="478"/>
          <ac:picMkLst>
            <pc:docMk/>
            <pc:sldMk cId="254440458" sldId="355"/>
            <ac:picMk id="13" creationId="{9D330835-6E52-C92D-3331-5D6CB5A78D2D}"/>
          </ac:picMkLst>
        </pc:picChg>
      </pc:sldChg>
      <pc:sldChg chg="addSp delSp modSp add mod modNotesTx">
        <pc:chgData name="钱 霖奕" userId="d928a817aa094823" providerId="LiveId" clId="{2E36A0C8-8E5E-2F49-8620-744EE63ABA46}" dt="2022-10-03T13:31:36.174" v="7999" actId="20577"/>
        <pc:sldMkLst>
          <pc:docMk/>
          <pc:sldMk cId="2552892900" sldId="356"/>
        </pc:sldMkLst>
        <pc:spChg chg="mod">
          <ac:chgData name="钱 霖奕" userId="d928a817aa094823" providerId="LiveId" clId="{2E36A0C8-8E5E-2F49-8620-744EE63ABA46}" dt="2022-10-03T13:31:36.174" v="7999" actId="20577"/>
          <ac:spMkLst>
            <pc:docMk/>
            <pc:sldMk cId="2552892900" sldId="356"/>
            <ac:spMk id="2" creationId="{7A56D87B-AA91-E547-3E45-5641F4064636}"/>
          </ac:spMkLst>
        </pc:spChg>
        <pc:spChg chg="add del mod">
          <ac:chgData name="钱 霖奕" userId="d928a817aa094823" providerId="LiveId" clId="{2E36A0C8-8E5E-2F49-8620-744EE63ABA46}" dt="2022-10-03T07:58:45.104" v="3275" actId="478"/>
          <ac:spMkLst>
            <pc:docMk/>
            <pc:sldMk cId="2552892900" sldId="356"/>
            <ac:spMk id="4" creationId="{49BB6AE1-8490-59EA-6231-F0E581A9AB6D}"/>
          </ac:spMkLst>
        </pc:spChg>
        <pc:picChg chg="del">
          <ac:chgData name="钱 霖奕" userId="d928a817aa094823" providerId="LiveId" clId="{2E36A0C8-8E5E-2F49-8620-744EE63ABA46}" dt="2022-10-03T07:58:20.377" v="3274" actId="478"/>
          <ac:picMkLst>
            <pc:docMk/>
            <pc:sldMk cId="2552892900" sldId="356"/>
            <ac:picMk id="6" creationId="{363B6FAE-BC17-A25D-DE09-3C1805EE492B}"/>
          </ac:picMkLst>
        </pc:picChg>
        <pc:picChg chg="add mod">
          <ac:chgData name="钱 霖奕" userId="d928a817aa094823" providerId="LiveId" clId="{2E36A0C8-8E5E-2F49-8620-744EE63ABA46}" dt="2022-10-03T07:59:16.723" v="3283" actId="1076"/>
          <ac:picMkLst>
            <pc:docMk/>
            <pc:sldMk cId="2552892900" sldId="356"/>
            <ac:picMk id="7" creationId="{EA828743-3C39-1984-CDD0-49509F26E04A}"/>
          </ac:picMkLst>
        </pc:picChg>
        <pc:picChg chg="del">
          <ac:chgData name="钱 霖奕" userId="d928a817aa094823" providerId="LiveId" clId="{2E36A0C8-8E5E-2F49-8620-744EE63ABA46}" dt="2022-10-03T07:58:45.944" v="3276" actId="478"/>
          <ac:picMkLst>
            <pc:docMk/>
            <pc:sldMk cId="2552892900" sldId="356"/>
            <ac:picMk id="8" creationId="{8DC91F7E-EDE9-496A-E2DA-6CB7BA10DADB}"/>
          </ac:picMkLst>
        </pc:picChg>
        <pc:picChg chg="del">
          <ac:chgData name="钱 霖奕" userId="d928a817aa094823" providerId="LiveId" clId="{2E36A0C8-8E5E-2F49-8620-744EE63ABA46}" dt="2022-10-03T07:58:47.250" v="3277" actId="478"/>
          <ac:picMkLst>
            <pc:docMk/>
            <pc:sldMk cId="2552892900" sldId="356"/>
            <ac:picMk id="10" creationId="{A53C65F9-6CFC-A699-8BA0-CB0EDD7EA5F3}"/>
          </ac:picMkLst>
        </pc:picChg>
      </pc:sldChg>
      <pc:sldChg chg="addSp delSp modSp add mod ord modNotesTx">
        <pc:chgData name="钱 霖奕" userId="d928a817aa094823" providerId="LiveId" clId="{2E36A0C8-8E5E-2F49-8620-744EE63ABA46}" dt="2022-10-05T03:11:27.348" v="8241" actId="20577"/>
        <pc:sldMkLst>
          <pc:docMk/>
          <pc:sldMk cId="4233922964" sldId="357"/>
        </pc:sldMkLst>
        <pc:spChg chg="mod">
          <ac:chgData name="钱 霖奕" userId="d928a817aa094823" providerId="LiveId" clId="{2E36A0C8-8E5E-2F49-8620-744EE63ABA46}" dt="2022-10-03T08:40:03.555" v="4840" actId="404"/>
          <ac:spMkLst>
            <pc:docMk/>
            <pc:sldMk cId="4233922964" sldId="357"/>
            <ac:spMk id="2" creationId="{7A56D87B-AA91-E547-3E45-5641F4064636}"/>
          </ac:spMkLst>
        </pc:spChg>
        <pc:spChg chg="del mod">
          <ac:chgData name="钱 霖奕" userId="d928a817aa094823" providerId="LiveId" clId="{2E36A0C8-8E5E-2F49-8620-744EE63ABA46}" dt="2022-10-03T09:02:34.436" v="4842" actId="931"/>
          <ac:spMkLst>
            <pc:docMk/>
            <pc:sldMk cId="4233922964" sldId="357"/>
            <ac:spMk id="3" creationId="{D409E8CD-5526-EDDA-9C36-2A73126FF7C9}"/>
          </ac:spMkLst>
        </pc:spChg>
        <pc:spChg chg="add del mod">
          <ac:chgData name="钱 霖奕" userId="d928a817aa094823" providerId="LiveId" clId="{2E36A0C8-8E5E-2F49-8620-744EE63ABA46}" dt="2022-10-03T13:50:29.997" v="8129" actId="931"/>
          <ac:spMkLst>
            <pc:docMk/>
            <pc:sldMk cId="4233922964" sldId="357"/>
            <ac:spMk id="7" creationId="{499F2F2F-1C38-CA2B-4709-2C55EAF01789}"/>
          </ac:spMkLst>
        </pc:spChg>
        <pc:picChg chg="add del mod">
          <ac:chgData name="钱 霖奕" userId="d928a817aa094823" providerId="LiveId" clId="{2E36A0C8-8E5E-2F49-8620-744EE63ABA46}" dt="2022-10-03T13:50:22.532" v="8128" actId="478"/>
          <ac:picMkLst>
            <pc:docMk/>
            <pc:sldMk cId="4233922964" sldId="357"/>
            <ac:picMk id="5" creationId="{34C6D64C-1B82-8B7D-40FB-4CB03EC8EC2A}"/>
          </ac:picMkLst>
        </pc:picChg>
        <pc:picChg chg="add mod">
          <ac:chgData name="钱 霖奕" userId="d928a817aa094823" providerId="LiveId" clId="{2E36A0C8-8E5E-2F49-8620-744EE63ABA46}" dt="2022-10-03T13:50:31.078" v="8130" actId="27614"/>
          <ac:picMkLst>
            <pc:docMk/>
            <pc:sldMk cId="4233922964" sldId="357"/>
            <ac:picMk id="9" creationId="{BEDABFC9-08D6-ABE3-EDBC-BE3BB861C1E1}"/>
          </ac:picMkLst>
        </pc:picChg>
      </pc:sldChg>
      <pc:sldChg chg="addSp delSp modSp add del mod">
        <pc:chgData name="钱 霖奕" userId="d928a817aa094823" providerId="LiveId" clId="{2E36A0C8-8E5E-2F49-8620-744EE63ABA46}" dt="2022-10-03T13:36:44.072" v="8051" actId="2696"/>
        <pc:sldMkLst>
          <pc:docMk/>
          <pc:sldMk cId="2177396237" sldId="358"/>
        </pc:sldMkLst>
        <pc:spChg chg="mod">
          <ac:chgData name="钱 霖奕" userId="d928a817aa094823" providerId="LiveId" clId="{2E36A0C8-8E5E-2F49-8620-744EE63ABA46}" dt="2022-10-03T12:39:50.461" v="6639" actId="403"/>
          <ac:spMkLst>
            <pc:docMk/>
            <pc:sldMk cId="2177396237" sldId="358"/>
            <ac:spMk id="2" creationId="{7A56D87B-AA91-E547-3E45-5641F4064636}"/>
          </ac:spMkLst>
        </pc:spChg>
        <pc:spChg chg="del mod">
          <ac:chgData name="钱 霖奕" userId="d928a817aa094823" providerId="LiveId" clId="{2E36A0C8-8E5E-2F49-8620-744EE63ABA46}" dt="2022-10-03T12:41:42.692" v="6641"/>
          <ac:spMkLst>
            <pc:docMk/>
            <pc:sldMk cId="2177396237" sldId="358"/>
            <ac:spMk id="3" creationId="{D409E8CD-5526-EDDA-9C36-2A73126FF7C9}"/>
          </ac:spMkLst>
        </pc:spChg>
        <pc:spChg chg="add del mod">
          <ac:chgData name="钱 霖奕" userId="d928a817aa094823" providerId="LiveId" clId="{2E36A0C8-8E5E-2F49-8620-744EE63ABA46}" dt="2022-10-03T12:42:53.693" v="6649"/>
          <ac:spMkLst>
            <pc:docMk/>
            <pc:sldMk cId="2177396237" sldId="358"/>
            <ac:spMk id="5" creationId="{C63C94B0-5542-DDC2-F72F-3759D8162B5E}"/>
          </ac:spMkLst>
        </pc:spChg>
        <pc:spChg chg="add mod">
          <ac:chgData name="钱 霖奕" userId="d928a817aa094823" providerId="LiveId" clId="{2E36A0C8-8E5E-2F49-8620-744EE63ABA46}" dt="2022-10-03T12:46:32.845" v="6665" actId="20577"/>
          <ac:spMkLst>
            <pc:docMk/>
            <pc:sldMk cId="2177396237" sldId="358"/>
            <ac:spMk id="6" creationId="{426DC20B-3841-1DEE-8792-A79AE0A3F4E8}"/>
          </ac:spMkLst>
        </pc:spChg>
        <pc:spChg chg="add mod">
          <ac:chgData name="钱 霖奕" userId="d928a817aa094823" providerId="LiveId" clId="{2E36A0C8-8E5E-2F49-8620-744EE63ABA46}" dt="2022-10-03T13:36:31.839" v="8048" actId="20577"/>
          <ac:spMkLst>
            <pc:docMk/>
            <pc:sldMk cId="2177396237" sldId="358"/>
            <ac:spMk id="8" creationId="{308A6E68-E5E1-3E07-1DCC-F08094A07EB0}"/>
          </ac:spMkLst>
        </pc:spChg>
        <pc:picChg chg="add del mod">
          <ac:chgData name="钱 霖奕" userId="d928a817aa094823" providerId="LiveId" clId="{2E36A0C8-8E5E-2F49-8620-744EE63ABA46}" dt="2022-10-03T13:36:19.418" v="8047" actId="478"/>
          <ac:picMkLst>
            <pc:docMk/>
            <pc:sldMk cId="2177396237" sldId="358"/>
            <ac:picMk id="4" creationId="{A4450A98-3244-B5BB-1F9A-99E52F7BF5E0}"/>
          </ac:picMkLst>
        </pc:picChg>
      </pc:sldChg>
      <pc:sldChg chg="addSp delSp modSp add mod modNotesTx">
        <pc:chgData name="钱 霖奕" userId="d928a817aa094823" providerId="LiveId" clId="{2E36A0C8-8E5E-2F49-8620-744EE63ABA46}" dt="2022-10-05T07:13:09.518" v="8395"/>
        <pc:sldMkLst>
          <pc:docMk/>
          <pc:sldMk cId="3016764613" sldId="359"/>
        </pc:sldMkLst>
        <pc:spChg chg="mod">
          <ac:chgData name="钱 霖奕" userId="d928a817aa094823" providerId="LiveId" clId="{2E36A0C8-8E5E-2F49-8620-744EE63ABA46}" dt="2022-10-03T09:18:13.739" v="5209"/>
          <ac:spMkLst>
            <pc:docMk/>
            <pc:sldMk cId="3016764613" sldId="359"/>
            <ac:spMk id="2" creationId="{7A56D87B-AA91-E547-3E45-5641F4064636}"/>
          </ac:spMkLst>
        </pc:spChg>
        <pc:spChg chg="add del mod">
          <ac:chgData name="钱 霖奕" userId="d928a817aa094823" providerId="LiveId" clId="{2E36A0C8-8E5E-2F49-8620-744EE63ABA46}" dt="2022-10-03T12:11:15.945" v="5211" actId="931"/>
          <ac:spMkLst>
            <pc:docMk/>
            <pc:sldMk cId="3016764613" sldId="359"/>
            <ac:spMk id="4" creationId="{0786C91B-8F89-52E0-2390-C506A3D4C790}"/>
          </ac:spMkLst>
        </pc:spChg>
        <pc:spChg chg="add del mod">
          <ac:chgData name="钱 霖奕" userId="d928a817aa094823" providerId="LiveId" clId="{2E36A0C8-8E5E-2F49-8620-744EE63ABA46}" dt="2022-10-03T12:18:39.869" v="5216"/>
          <ac:spMkLst>
            <pc:docMk/>
            <pc:sldMk cId="3016764613" sldId="359"/>
            <ac:spMk id="9" creationId="{CA298CA2-0C58-DEC7-F2A5-A412F1BF645F}"/>
          </ac:spMkLst>
        </pc:spChg>
        <pc:spChg chg="add del mod">
          <ac:chgData name="钱 霖奕" userId="d928a817aa094823" providerId="LiveId" clId="{2E36A0C8-8E5E-2F49-8620-744EE63ABA46}" dt="2022-10-03T12:20:04.585" v="5220" actId="478"/>
          <ac:spMkLst>
            <pc:docMk/>
            <pc:sldMk cId="3016764613" sldId="359"/>
            <ac:spMk id="12" creationId="{2CC2D3A8-1DBE-68C7-3A9F-9A0A7E5193AB}"/>
          </ac:spMkLst>
        </pc:spChg>
        <pc:picChg chg="add mod">
          <ac:chgData name="钱 霖奕" userId="d928a817aa094823" providerId="LiveId" clId="{2E36A0C8-8E5E-2F49-8620-744EE63ABA46}" dt="2022-10-05T03:23:13.606" v="8387"/>
          <ac:picMkLst>
            <pc:docMk/>
            <pc:sldMk cId="3016764613" sldId="359"/>
            <ac:picMk id="3" creationId="{21404FCC-8A8F-B635-EC40-0CF0F626D482}"/>
          </ac:picMkLst>
        </pc:picChg>
        <pc:picChg chg="del">
          <ac:chgData name="钱 霖奕" userId="d928a817aa094823" providerId="LiveId" clId="{2E36A0C8-8E5E-2F49-8620-744EE63ABA46}" dt="2022-10-03T12:11:02.060" v="5210" actId="478"/>
          <ac:picMkLst>
            <pc:docMk/>
            <pc:sldMk cId="3016764613" sldId="359"/>
            <ac:picMk id="5" creationId="{34C6D64C-1B82-8B7D-40FB-4CB03EC8EC2A}"/>
          </ac:picMkLst>
        </pc:picChg>
        <pc:picChg chg="add del mod">
          <ac:chgData name="钱 霖奕" userId="d928a817aa094823" providerId="LiveId" clId="{2E36A0C8-8E5E-2F49-8620-744EE63ABA46}" dt="2022-10-03T12:11:42.138" v="5215" actId="478"/>
          <ac:picMkLst>
            <pc:docMk/>
            <pc:sldMk cId="3016764613" sldId="359"/>
            <ac:picMk id="7" creationId="{3E75D586-3B1A-F8C3-C06F-CA05B98D91D7}"/>
          </ac:picMkLst>
        </pc:picChg>
        <pc:picChg chg="add del mod">
          <ac:chgData name="钱 霖奕" userId="d928a817aa094823" providerId="LiveId" clId="{2E36A0C8-8E5E-2F49-8620-744EE63ABA46}" dt="2022-10-03T12:19:53.108" v="5217" actId="478"/>
          <ac:picMkLst>
            <pc:docMk/>
            <pc:sldMk cId="3016764613" sldId="359"/>
            <ac:picMk id="10" creationId="{FCEB4618-F5BD-117B-041D-78FA6870FA3D}"/>
          </ac:picMkLst>
        </pc:picChg>
        <pc:picChg chg="add del mod">
          <ac:chgData name="钱 霖奕" userId="d928a817aa094823" providerId="LiveId" clId="{2E36A0C8-8E5E-2F49-8620-744EE63ABA46}" dt="2022-10-03T12:21:49.116" v="5225" actId="478"/>
          <ac:picMkLst>
            <pc:docMk/>
            <pc:sldMk cId="3016764613" sldId="359"/>
            <ac:picMk id="13" creationId="{67A909D1-2D01-F862-DC65-61209C646241}"/>
          </ac:picMkLst>
        </pc:picChg>
        <pc:picChg chg="add del mod">
          <ac:chgData name="钱 霖奕" userId="d928a817aa094823" providerId="LiveId" clId="{2E36A0C8-8E5E-2F49-8620-744EE63ABA46}" dt="2022-10-05T03:22:51.132" v="8383" actId="478"/>
          <ac:picMkLst>
            <pc:docMk/>
            <pc:sldMk cId="3016764613" sldId="359"/>
            <ac:picMk id="14" creationId="{8B468151-DEB4-8FDC-1CBF-898AA8D84D12}"/>
          </ac:picMkLst>
        </pc:picChg>
      </pc:sldChg>
      <pc:sldChg chg="add del">
        <pc:chgData name="钱 霖奕" userId="d928a817aa094823" providerId="LiveId" clId="{2E36A0C8-8E5E-2F49-8620-744EE63ABA46}" dt="2022-10-03T13:10:24.275" v="7064" actId="2696"/>
        <pc:sldMkLst>
          <pc:docMk/>
          <pc:sldMk cId="1991406177" sldId="360"/>
        </pc:sldMkLst>
      </pc:sldChg>
      <pc:sldChg chg="addSp delSp modSp add mod modNotesTx">
        <pc:chgData name="钱 霖奕" userId="d928a817aa094823" providerId="LiveId" clId="{2E36A0C8-8E5E-2F49-8620-744EE63ABA46}" dt="2022-10-03T13:16:53.560" v="7483" actId="20577"/>
        <pc:sldMkLst>
          <pc:docMk/>
          <pc:sldMk cId="307584082" sldId="361"/>
        </pc:sldMkLst>
        <pc:spChg chg="mod">
          <ac:chgData name="钱 霖奕" userId="d928a817aa094823" providerId="LiveId" clId="{2E36A0C8-8E5E-2F49-8620-744EE63ABA46}" dt="2022-10-03T13:12:45.435" v="7231" actId="20577"/>
          <ac:spMkLst>
            <pc:docMk/>
            <pc:sldMk cId="307584082" sldId="361"/>
            <ac:spMk id="3" creationId="{D409E8CD-5526-EDDA-9C36-2A73126FF7C9}"/>
          </ac:spMkLst>
        </pc:spChg>
        <pc:picChg chg="del">
          <ac:chgData name="钱 霖奕" userId="d928a817aa094823" providerId="LiveId" clId="{2E36A0C8-8E5E-2F49-8620-744EE63ABA46}" dt="2022-10-03T13:10:29.257" v="7065" actId="478"/>
          <ac:picMkLst>
            <pc:docMk/>
            <pc:sldMk cId="307584082" sldId="361"/>
            <ac:picMk id="4" creationId="{3C4BFE0E-7B4D-AE4D-DB13-FC97DB420F62}"/>
          </ac:picMkLst>
        </pc:picChg>
        <pc:picChg chg="add mod">
          <ac:chgData name="钱 霖奕" userId="d928a817aa094823" providerId="LiveId" clId="{2E36A0C8-8E5E-2F49-8620-744EE63ABA46}" dt="2022-10-03T13:16:09.324" v="7436" actId="1076"/>
          <ac:picMkLst>
            <pc:docMk/>
            <pc:sldMk cId="307584082" sldId="361"/>
            <ac:picMk id="5" creationId="{E920D5BF-13AE-0A57-17EC-34C034E739C6}"/>
          </ac:picMkLst>
        </pc:picChg>
      </pc:sldChg>
      <pc:sldChg chg="addSp delSp modSp add mod ord modNotesTx">
        <pc:chgData name="钱 霖奕" userId="d928a817aa094823" providerId="LiveId" clId="{2E36A0C8-8E5E-2F49-8620-744EE63ABA46}" dt="2022-10-05T07:55:12.256" v="8396" actId="20577"/>
        <pc:sldMkLst>
          <pc:docMk/>
          <pc:sldMk cId="2162235009" sldId="362"/>
        </pc:sldMkLst>
        <pc:spChg chg="mod">
          <ac:chgData name="钱 霖奕" userId="d928a817aa094823" providerId="LiveId" clId="{2E36A0C8-8E5E-2F49-8620-744EE63ABA46}" dt="2022-10-03T13:37:13.191" v="8065" actId="20577"/>
          <ac:spMkLst>
            <pc:docMk/>
            <pc:sldMk cId="2162235009" sldId="362"/>
            <ac:spMk id="2" creationId="{7A56D87B-AA91-E547-3E45-5641F4064636}"/>
          </ac:spMkLst>
        </pc:spChg>
        <pc:spChg chg="del mod">
          <ac:chgData name="钱 霖奕" userId="d928a817aa094823" providerId="LiveId" clId="{2E36A0C8-8E5E-2F49-8620-744EE63ABA46}" dt="2022-10-03T13:47:29.746" v="8117" actId="931"/>
          <ac:spMkLst>
            <pc:docMk/>
            <pc:sldMk cId="2162235009" sldId="362"/>
            <ac:spMk id="3" creationId="{D409E8CD-5526-EDDA-9C36-2A73126FF7C9}"/>
          </ac:spMkLst>
        </pc:spChg>
        <pc:picChg chg="del">
          <ac:chgData name="钱 霖奕" userId="d928a817aa094823" providerId="LiveId" clId="{2E36A0C8-8E5E-2F49-8620-744EE63ABA46}" dt="2022-10-03T13:36:45.758" v="8052" actId="478"/>
          <ac:picMkLst>
            <pc:docMk/>
            <pc:sldMk cId="2162235009" sldId="362"/>
            <ac:picMk id="4" creationId="{3C4BFE0E-7B4D-AE4D-DB13-FC97DB420F62}"/>
          </ac:picMkLst>
        </pc:picChg>
        <pc:picChg chg="add mod">
          <ac:chgData name="钱 霖奕" userId="d928a817aa094823" providerId="LiveId" clId="{2E36A0C8-8E5E-2F49-8620-744EE63ABA46}" dt="2022-10-03T13:47:31.107" v="8119" actId="962"/>
          <ac:picMkLst>
            <pc:docMk/>
            <pc:sldMk cId="2162235009" sldId="362"/>
            <ac:picMk id="6" creationId="{5F77D5B7-BF24-1549-84C5-EF10622448B6}"/>
          </ac:picMkLst>
        </pc:picChg>
      </pc:sldChg>
      <pc:sldChg chg="addSp delSp modSp add mod">
        <pc:chgData name="钱 霖奕" userId="d928a817aa094823" providerId="LiveId" clId="{2E36A0C8-8E5E-2F49-8620-744EE63ABA46}" dt="2022-10-05T06:58:00.181" v="8391" actId="20577"/>
        <pc:sldMkLst>
          <pc:docMk/>
          <pc:sldMk cId="4069541585" sldId="363"/>
        </pc:sldMkLst>
        <pc:spChg chg="mod">
          <ac:chgData name="钱 霖奕" userId="d928a817aa094823" providerId="LiveId" clId="{2E36A0C8-8E5E-2F49-8620-744EE63ABA46}" dt="2022-10-03T13:56:34.035" v="8141" actId="20577"/>
          <ac:spMkLst>
            <pc:docMk/>
            <pc:sldMk cId="4069541585" sldId="363"/>
            <ac:spMk id="2" creationId="{7A56D87B-AA91-E547-3E45-5641F4064636}"/>
          </ac:spMkLst>
        </pc:spChg>
        <pc:spChg chg="add mod">
          <ac:chgData name="钱 霖奕" userId="d928a817aa094823" providerId="LiveId" clId="{2E36A0C8-8E5E-2F49-8620-744EE63ABA46}" dt="2022-10-05T06:58:00.181" v="8391" actId="20577"/>
          <ac:spMkLst>
            <pc:docMk/>
            <pc:sldMk cId="4069541585" sldId="363"/>
            <ac:spMk id="4" creationId="{F2473B58-6C8D-1AC0-21C6-311B8D600539}"/>
          </ac:spMkLst>
        </pc:spChg>
        <pc:picChg chg="del">
          <ac:chgData name="钱 霖奕" userId="d928a817aa094823" providerId="LiveId" clId="{2E36A0C8-8E5E-2F49-8620-744EE63ABA46}" dt="2022-10-03T13:56:34.782" v="8142" actId="478"/>
          <ac:picMkLst>
            <pc:docMk/>
            <pc:sldMk cId="4069541585" sldId="363"/>
            <ac:picMk id="5" creationId="{21CD772B-7581-77CE-4FA7-034BD98B1C9D}"/>
          </ac:picMkLst>
        </pc:picChg>
      </pc:sldChg>
      <pc:sldMasterChg chg="modSldLayout">
        <pc:chgData name="钱 霖奕" userId="d928a817aa094823" providerId="LiveId" clId="{2E36A0C8-8E5E-2F49-8620-744EE63ABA46}" dt="2022-09-30T11:05:38.986" v="2285"/>
        <pc:sldMasterMkLst>
          <pc:docMk/>
          <pc:sldMasterMk cId="2689527580" sldId="2147483648"/>
        </pc:sldMasterMkLst>
        <pc:sldLayoutChg chg="setBg">
          <pc:chgData name="钱 霖奕" userId="d928a817aa094823" providerId="LiveId" clId="{2E36A0C8-8E5E-2F49-8620-744EE63ABA46}" dt="2022-09-30T11:05:38.986" v="2285"/>
          <pc:sldLayoutMkLst>
            <pc:docMk/>
            <pc:sldMasterMk cId="2689527580" sldId="2147483648"/>
            <pc:sldLayoutMk cId="667514796" sldId="2147483650"/>
          </pc:sldLayoutMkLst>
        </pc:sldLayoutChg>
      </pc:sldMasterChg>
    </pc:docChg>
  </pc:docChgLst>
  <pc:docChgLst>
    <pc:chgData name="钱 霖奕" userId="d928a817aa094823" providerId="LiveId" clId="{E5600F5F-A382-DE48-88B9-C95F76B5592B}"/>
    <pc:docChg chg="undo custSel addSld delSld modSld sldOrd">
      <pc:chgData name="钱 霖奕" userId="d928a817aa094823" providerId="LiveId" clId="{E5600F5F-A382-DE48-88B9-C95F76B5592B}" dt="2022-10-26T15:11:54.571" v="10158" actId="12"/>
      <pc:docMkLst>
        <pc:docMk/>
      </pc:docMkLst>
      <pc:sldChg chg="modSp mod">
        <pc:chgData name="钱 霖奕" userId="d928a817aa094823" providerId="LiveId" clId="{E5600F5F-A382-DE48-88B9-C95F76B5592B}" dt="2022-10-26T02:47:09.338" v="67" actId="20577"/>
        <pc:sldMkLst>
          <pc:docMk/>
          <pc:sldMk cId="3417333337" sldId="256"/>
        </pc:sldMkLst>
        <pc:spChg chg="mod">
          <ac:chgData name="钱 霖奕" userId="d928a817aa094823" providerId="LiveId" clId="{E5600F5F-A382-DE48-88B9-C95F76B5592B}" dt="2022-10-26T02:47:09.338" v="67" actId="20577"/>
          <ac:spMkLst>
            <pc:docMk/>
            <pc:sldMk cId="3417333337" sldId="256"/>
            <ac:spMk id="2" creationId="{EF6E78A2-575B-3AB0-7A5D-3ED95283F8AC}"/>
          </ac:spMkLst>
        </pc:spChg>
      </pc:sldChg>
      <pc:sldChg chg="modSp mod">
        <pc:chgData name="钱 霖奕" userId="d928a817aa094823" providerId="LiveId" clId="{E5600F5F-A382-DE48-88B9-C95F76B5592B}" dt="2022-10-26T14:59:00.248" v="9284" actId="20577"/>
        <pc:sldMkLst>
          <pc:docMk/>
          <pc:sldMk cId="3697872608" sldId="274"/>
        </pc:sldMkLst>
        <pc:spChg chg="mod">
          <ac:chgData name="钱 霖奕" userId="d928a817aa094823" providerId="LiveId" clId="{E5600F5F-A382-DE48-88B9-C95F76B5592B}" dt="2022-10-26T14:59:00.248" v="9284" actId="20577"/>
          <ac:spMkLst>
            <pc:docMk/>
            <pc:sldMk cId="3697872608" sldId="274"/>
            <ac:spMk id="3" creationId="{504A44D1-6592-6C0F-B646-4F855D45B54F}"/>
          </ac:spMkLst>
        </pc:spChg>
      </pc:sldChg>
      <pc:sldChg chg="del">
        <pc:chgData name="钱 霖奕" userId="d928a817aa094823" providerId="LiveId" clId="{E5600F5F-A382-DE48-88B9-C95F76B5592B}" dt="2022-10-26T09:00:58.606" v="1990" actId="2696"/>
        <pc:sldMkLst>
          <pc:docMk/>
          <pc:sldMk cId="2697895746" sldId="349"/>
        </pc:sldMkLst>
      </pc:sldChg>
      <pc:sldChg chg="addSp delSp modSp del mod">
        <pc:chgData name="钱 霖奕" userId="d928a817aa094823" providerId="LiveId" clId="{E5600F5F-A382-DE48-88B9-C95F76B5592B}" dt="2022-10-26T03:41:01.485" v="649" actId="2696"/>
        <pc:sldMkLst>
          <pc:docMk/>
          <pc:sldMk cId="1969919170" sldId="351"/>
        </pc:sldMkLst>
        <pc:spChg chg="add mod">
          <ac:chgData name="钱 霖奕" userId="d928a817aa094823" providerId="LiveId" clId="{E5600F5F-A382-DE48-88B9-C95F76B5592B}" dt="2022-10-26T03:40:57.402" v="647" actId="767"/>
          <ac:spMkLst>
            <pc:docMk/>
            <pc:sldMk cId="1969919170" sldId="351"/>
            <ac:spMk id="3" creationId="{BF481E61-0709-DDB2-2AEB-A8C2BC7D15CF}"/>
          </ac:spMkLst>
        </pc:spChg>
        <pc:spChg chg="add mod">
          <ac:chgData name="钱 霖奕" userId="d928a817aa094823" providerId="LiveId" clId="{E5600F5F-A382-DE48-88B9-C95F76B5592B}" dt="2022-10-26T03:40:58.157" v="648" actId="767"/>
          <ac:spMkLst>
            <pc:docMk/>
            <pc:sldMk cId="1969919170" sldId="351"/>
            <ac:spMk id="4" creationId="{07323B3B-C0EF-8F65-B3BD-4C50028165F3}"/>
          </ac:spMkLst>
        </pc:spChg>
        <pc:picChg chg="del">
          <ac:chgData name="钱 霖奕" userId="d928a817aa094823" providerId="LiveId" clId="{E5600F5F-A382-DE48-88B9-C95F76B5592B}" dt="2022-10-26T03:40:56.590" v="646" actId="478"/>
          <ac:picMkLst>
            <pc:docMk/>
            <pc:sldMk cId="1969919170" sldId="351"/>
            <ac:picMk id="9" creationId="{FACEDD91-02FA-46DB-0171-83B696D89921}"/>
          </ac:picMkLst>
        </pc:picChg>
      </pc:sldChg>
      <pc:sldChg chg="del">
        <pc:chgData name="钱 霖奕" userId="d928a817aa094823" providerId="LiveId" clId="{E5600F5F-A382-DE48-88B9-C95F76B5592B}" dt="2022-10-26T03:41:03.647" v="650" actId="2696"/>
        <pc:sldMkLst>
          <pc:docMk/>
          <pc:sldMk cId="3503703173" sldId="352"/>
        </pc:sldMkLst>
      </pc:sldChg>
      <pc:sldChg chg="del">
        <pc:chgData name="钱 霖奕" userId="d928a817aa094823" providerId="LiveId" clId="{E5600F5F-A382-DE48-88B9-C95F76B5592B}" dt="2022-10-26T09:00:56.572" v="1988" actId="2696"/>
        <pc:sldMkLst>
          <pc:docMk/>
          <pc:sldMk cId="960062968" sldId="353"/>
        </pc:sldMkLst>
      </pc:sldChg>
      <pc:sldChg chg="addSp delSp modSp mod modNotesTx">
        <pc:chgData name="钱 霖奕" userId="d928a817aa094823" providerId="LiveId" clId="{E5600F5F-A382-DE48-88B9-C95F76B5592B}" dt="2022-10-26T03:12:41.512" v="532" actId="20577"/>
        <pc:sldMkLst>
          <pc:docMk/>
          <pc:sldMk cId="3108765061" sldId="354"/>
        </pc:sldMkLst>
        <pc:spChg chg="add mod">
          <ac:chgData name="钱 霖奕" userId="d928a817aa094823" providerId="LiveId" clId="{E5600F5F-A382-DE48-88B9-C95F76B5592B}" dt="2022-10-26T03:12:41.512" v="532" actId="20577"/>
          <ac:spMkLst>
            <pc:docMk/>
            <pc:sldMk cId="3108765061" sldId="354"/>
            <ac:spMk id="4" creationId="{92346168-2FB3-1CF8-EEDC-728F7FAF1194}"/>
          </ac:spMkLst>
        </pc:spChg>
        <pc:picChg chg="del">
          <ac:chgData name="钱 霖奕" userId="d928a817aa094823" providerId="LiveId" clId="{E5600F5F-A382-DE48-88B9-C95F76B5592B}" dt="2022-10-26T02:47:25.600" v="68" actId="478"/>
          <ac:picMkLst>
            <pc:docMk/>
            <pc:sldMk cId="3108765061" sldId="354"/>
            <ac:picMk id="21" creationId="{ECF7D5EC-07D7-DD8C-BE9D-93E00465F520}"/>
          </ac:picMkLst>
        </pc:picChg>
      </pc:sldChg>
      <pc:sldChg chg="addSp delSp modSp del mod modNotesTx">
        <pc:chgData name="钱 霖奕" userId="d928a817aa094823" providerId="LiveId" clId="{E5600F5F-A382-DE48-88B9-C95F76B5592B}" dt="2022-10-26T03:40:49.988" v="644" actId="2696"/>
        <pc:sldMkLst>
          <pc:docMk/>
          <pc:sldMk cId="254440458" sldId="355"/>
        </pc:sldMkLst>
        <pc:spChg chg="mod">
          <ac:chgData name="钱 霖奕" userId="d928a817aa094823" providerId="LiveId" clId="{E5600F5F-A382-DE48-88B9-C95F76B5592B}" dt="2022-10-26T03:13:31.860" v="549" actId="20577"/>
          <ac:spMkLst>
            <pc:docMk/>
            <pc:sldMk cId="254440458" sldId="355"/>
            <ac:spMk id="2" creationId="{7A56D87B-AA91-E547-3E45-5641F4064636}"/>
          </ac:spMkLst>
        </pc:spChg>
        <pc:spChg chg="add del mod">
          <ac:chgData name="钱 霖奕" userId="d928a817aa094823" providerId="LiveId" clId="{E5600F5F-A382-DE48-88B9-C95F76B5592B}" dt="2022-10-26T03:13:13.725" v="536" actId="478"/>
          <ac:spMkLst>
            <pc:docMk/>
            <pc:sldMk cId="254440458" sldId="355"/>
            <ac:spMk id="4" creationId="{9FBF3D61-1A7D-468E-1FCE-4891C34958FD}"/>
          </ac:spMkLst>
        </pc:spChg>
        <pc:spChg chg="add del mod">
          <ac:chgData name="钱 霖奕" userId="d928a817aa094823" providerId="LiveId" clId="{E5600F5F-A382-DE48-88B9-C95F76B5592B}" dt="2022-10-26T03:13:18.625" v="541"/>
          <ac:spMkLst>
            <pc:docMk/>
            <pc:sldMk cId="254440458" sldId="355"/>
            <ac:spMk id="5" creationId="{13743EA1-9B3D-FBD3-3186-DE2C3CBDB6A2}"/>
          </ac:spMkLst>
        </pc:spChg>
        <pc:spChg chg="add del mod">
          <ac:chgData name="钱 霖奕" userId="d928a817aa094823" providerId="LiveId" clId="{E5600F5F-A382-DE48-88B9-C95F76B5592B}" dt="2022-10-26T03:13:48.062" v="552"/>
          <ac:spMkLst>
            <pc:docMk/>
            <pc:sldMk cId="254440458" sldId="355"/>
            <ac:spMk id="7" creationId="{7EA0DD8F-CD2B-35A3-A13A-BF8C4A317422}"/>
          </ac:spMkLst>
        </pc:spChg>
        <pc:picChg chg="del">
          <ac:chgData name="钱 霖奕" userId="d928a817aa094823" providerId="LiveId" clId="{E5600F5F-A382-DE48-88B9-C95F76B5592B}" dt="2022-10-26T03:12:54.899" v="533" actId="478"/>
          <ac:picMkLst>
            <pc:docMk/>
            <pc:sldMk cId="254440458" sldId="355"/>
            <ac:picMk id="6" creationId="{363B6FAE-BC17-A25D-DE09-3C1805EE492B}"/>
          </ac:picMkLst>
        </pc:picChg>
        <pc:picChg chg="del">
          <ac:chgData name="钱 霖奕" userId="d928a817aa094823" providerId="LiveId" clId="{E5600F5F-A382-DE48-88B9-C95F76B5592B}" dt="2022-10-26T03:13:14.399" v="537" actId="478"/>
          <ac:picMkLst>
            <pc:docMk/>
            <pc:sldMk cId="254440458" sldId="355"/>
            <ac:picMk id="8" creationId="{8DC91F7E-EDE9-496A-E2DA-6CB7BA10DADB}"/>
          </ac:picMkLst>
        </pc:picChg>
        <pc:picChg chg="add del mod">
          <ac:chgData name="钱 霖奕" userId="d928a817aa094823" providerId="LiveId" clId="{E5600F5F-A382-DE48-88B9-C95F76B5592B}" dt="2022-10-26T03:13:53.176" v="554" actId="478"/>
          <ac:picMkLst>
            <pc:docMk/>
            <pc:sldMk cId="254440458" sldId="355"/>
            <ac:picMk id="9" creationId="{80450E08-AD93-5586-5933-CAC797C4628B}"/>
          </ac:picMkLst>
        </pc:picChg>
        <pc:picChg chg="del">
          <ac:chgData name="钱 霖奕" userId="d928a817aa094823" providerId="LiveId" clId="{E5600F5F-A382-DE48-88B9-C95F76B5592B}" dt="2022-10-26T03:13:14.955" v="538" actId="478"/>
          <ac:picMkLst>
            <pc:docMk/>
            <pc:sldMk cId="254440458" sldId="355"/>
            <ac:picMk id="10" creationId="{A53C65F9-6CFC-A699-8BA0-CB0EDD7EA5F3}"/>
          </ac:picMkLst>
        </pc:picChg>
      </pc:sldChg>
      <pc:sldChg chg="del">
        <pc:chgData name="钱 霖奕" userId="d928a817aa094823" providerId="LiveId" clId="{E5600F5F-A382-DE48-88B9-C95F76B5592B}" dt="2022-10-26T03:40:53.019" v="645" actId="2696"/>
        <pc:sldMkLst>
          <pc:docMk/>
          <pc:sldMk cId="2552892900" sldId="356"/>
        </pc:sldMkLst>
      </pc:sldChg>
      <pc:sldChg chg="del">
        <pc:chgData name="钱 霖奕" userId="d928a817aa094823" providerId="LiveId" clId="{E5600F5F-A382-DE48-88B9-C95F76B5592B}" dt="2022-10-26T09:00:51.071" v="1985" actId="2696"/>
        <pc:sldMkLst>
          <pc:docMk/>
          <pc:sldMk cId="4233922964" sldId="357"/>
        </pc:sldMkLst>
      </pc:sldChg>
      <pc:sldChg chg="del">
        <pc:chgData name="钱 霖奕" userId="d928a817aa094823" providerId="LiveId" clId="{E5600F5F-A382-DE48-88B9-C95F76B5592B}" dt="2022-10-26T09:00:52.115" v="1986" actId="2696"/>
        <pc:sldMkLst>
          <pc:docMk/>
          <pc:sldMk cId="3016764613" sldId="359"/>
        </pc:sldMkLst>
      </pc:sldChg>
      <pc:sldChg chg="del">
        <pc:chgData name="钱 霖奕" userId="d928a817aa094823" providerId="LiveId" clId="{E5600F5F-A382-DE48-88B9-C95F76B5592B}" dt="2022-10-26T09:00:57.503" v="1989" actId="2696"/>
        <pc:sldMkLst>
          <pc:docMk/>
          <pc:sldMk cId="307584082" sldId="361"/>
        </pc:sldMkLst>
      </pc:sldChg>
      <pc:sldChg chg="del">
        <pc:chgData name="钱 霖奕" userId="d928a817aa094823" providerId="LiveId" clId="{E5600F5F-A382-DE48-88B9-C95F76B5592B}" dt="2022-10-26T09:00:53.061" v="1987" actId="2696"/>
        <pc:sldMkLst>
          <pc:docMk/>
          <pc:sldMk cId="2162235009" sldId="362"/>
        </pc:sldMkLst>
      </pc:sldChg>
      <pc:sldChg chg="modSp mod">
        <pc:chgData name="钱 霖奕" userId="d928a817aa094823" providerId="LiveId" clId="{E5600F5F-A382-DE48-88B9-C95F76B5592B}" dt="2022-10-26T09:28:42.564" v="2905" actId="404"/>
        <pc:sldMkLst>
          <pc:docMk/>
          <pc:sldMk cId="4069541585" sldId="363"/>
        </pc:sldMkLst>
        <pc:spChg chg="mod">
          <ac:chgData name="钱 霖奕" userId="d928a817aa094823" providerId="LiveId" clId="{E5600F5F-A382-DE48-88B9-C95F76B5592B}" dt="2022-10-26T09:28:42.564" v="2905" actId="404"/>
          <ac:spMkLst>
            <pc:docMk/>
            <pc:sldMk cId="4069541585" sldId="363"/>
            <ac:spMk id="2" creationId="{7A56D87B-AA91-E547-3E45-5641F4064636}"/>
          </ac:spMkLst>
        </pc:spChg>
        <pc:spChg chg="mod">
          <ac:chgData name="钱 霖奕" userId="d928a817aa094823" providerId="LiveId" clId="{E5600F5F-A382-DE48-88B9-C95F76B5592B}" dt="2022-10-26T09:27:19.744" v="2851" actId="20577"/>
          <ac:spMkLst>
            <pc:docMk/>
            <pc:sldMk cId="4069541585" sldId="363"/>
            <ac:spMk id="4" creationId="{F2473B58-6C8D-1AC0-21C6-311B8D600539}"/>
          </ac:spMkLst>
        </pc:spChg>
      </pc:sldChg>
      <pc:sldChg chg="addSp delSp modSp add mod modNotesTx">
        <pc:chgData name="钱 霖奕" userId="d928a817aa094823" providerId="LiveId" clId="{E5600F5F-A382-DE48-88B9-C95F76B5592B}" dt="2022-10-26T04:34:53.226" v="1059" actId="20577"/>
        <pc:sldMkLst>
          <pc:docMk/>
          <pc:sldMk cId="1120336722" sldId="364"/>
        </pc:sldMkLst>
        <pc:spChg chg="mod">
          <ac:chgData name="钱 霖奕" userId="d928a817aa094823" providerId="LiveId" clId="{E5600F5F-A382-DE48-88B9-C95F76B5592B}" dt="2022-10-26T03:14:04.106" v="563" actId="20577"/>
          <ac:spMkLst>
            <pc:docMk/>
            <pc:sldMk cId="1120336722" sldId="364"/>
            <ac:spMk id="2" creationId="{7A56D87B-AA91-E547-3E45-5641F4064636}"/>
          </ac:spMkLst>
        </pc:spChg>
        <pc:spChg chg="del mod">
          <ac:chgData name="钱 霖奕" userId="d928a817aa094823" providerId="LiveId" clId="{E5600F5F-A382-DE48-88B9-C95F76B5592B}" dt="2022-10-26T03:14:12.014" v="564"/>
          <ac:spMkLst>
            <pc:docMk/>
            <pc:sldMk cId="1120336722" sldId="364"/>
            <ac:spMk id="4" creationId="{92346168-2FB3-1CF8-EEDC-728F7FAF1194}"/>
          </ac:spMkLst>
        </pc:spChg>
        <pc:picChg chg="add mod">
          <ac:chgData name="钱 霖奕" userId="d928a817aa094823" providerId="LiveId" clId="{E5600F5F-A382-DE48-88B9-C95F76B5592B}" dt="2022-10-26T03:14:12.014" v="564"/>
          <ac:picMkLst>
            <pc:docMk/>
            <pc:sldMk cId="1120336722" sldId="364"/>
            <ac:picMk id="3" creationId="{253AB6BC-8157-0A5F-DAFD-B2E0CE514822}"/>
          </ac:picMkLst>
        </pc:picChg>
      </pc:sldChg>
      <pc:sldChg chg="modSp add mod ord">
        <pc:chgData name="钱 霖奕" userId="d928a817aa094823" providerId="LiveId" clId="{E5600F5F-A382-DE48-88B9-C95F76B5592B}" dt="2022-10-26T11:34:44.734" v="3713" actId="20577"/>
        <pc:sldMkLst>
          <pc:docMk/>
          <pc:sldMk cId="3036305083" sldId="365"/>
        </pc:sldMkLst>
        <pc:spChg chg="mod">
          <ac:chgData name="钱 霖奕" userId="d928a817aa094823" providerId="LiveId" clId="{E5600F5F-A382-DE48-88B9-C95F76B5592B}" dt="2022-10-26T11:34:44.734" v="3713" actId="20577"/>
          <ac:spMkLst>
            <pc:docMk/>
            <pc:sldMk cId="3036305083" sldId="365"/>
            <ac:spMk id="2" creationId="{7A56D87B-AA91-E547-3E45-5641F4064636}"/>
          </ac:spMkLst>
        </pc:spChg>
        <pc:spChg chg="mod">
          <ac:chgData name="钱 霖奕" userId="d928a817aa094823" providerId="LiveId" clId="{E5600F5F-A382-DE48-88B9-C95F76B5592B}" dt="2022-10-26T03:41:34.317" v="672" actId="20577"/>
          <ac:spMkLst>
            <pc:docMk/>
            <pc:sldMk cId="3036305083" sldId="365"/>
            <ac:spMk id="4" creationId="{92346168-2FB3-1CF8-EEDC-728F7FAF1194}"/>
          </ac:spMkLst>
        </pc:spChg>
      </pc:sldChg>
      <pc:sldChg chg="addSp delSp modSp add mod">
        <pc:chgData name="钱 霖奕" userId="d928a817aa094823" providerId="LiveId" clId="{E5600F5F-A382-DE48-88B9-C95F76B5592B}" dt="2022-10-26T08:59:17.731" v="1984" actId="20577"/>
        <pc:sldMkLst>
          <pc:docMk/>
          <pc:sldMk cId="3607078026" sldId="366"/>
        </pc:sldMkLst>
        <pc:spChg chg="mod">
          <ac:chgData name="钱 霖奕" userId="d928a817aa094823" providerId="LiveId" clId="{E5600F5F-A382-DE48-88B9-C95F76B5592B}" dt="2022-10-26T08:21:22.870" v="1118" actId="20577"/>
          <ac:spMkLst>
            <pc:docMk/>
            <pc:sldMk cId="3607078026" sldId="366"/>
            <ac:spMk id="2" creationId="{7A56D87B-AA91-E547-3E45-5641F4064636}"/>
          </ac:spMkLst>
        </pc:spChg>
        <pc:spChg chg="mod">
          <ac:chgData name="钱 霖奕" userId="d928a817aa094823" providerId="LiveId" clId="{E5600F5F-A382-DE48-88B9-C95F76B5592B}" dt="2022-10-26T08:59:17.731" v="1984" actId="20577"/>
          <ac:spMkLst>
            <pc:docMk/>
            <pc:sldMk cId="3607078026" sldId="366"/>
            <ac:spMk id="4" creationId="{92346168-2FB3-1CF8-EEDC-728F7FAF1194}"/>
          </ac:spMkLst>
        </pc:spChg>
        <pc:picChg chg="add del">
          <ac:chgData name="钱 霖奕" userId="d928a817aa094823" providerId="LiveId" clId="{E5600F5F-A382-DE48-88B9-C95F76B5592B}" dt="2022-10-26T08:44:57.998" v="1600" actId="478"/>
          <ac:picMkLst>
            <pc:docMk/>
            <pc:sldMk cId="3607078026" sldId="366"/>
            <ac:picMk id="3" creationId="{4CD91653-C804-79FA-6190-6A89562930AF}"/>
          </ac:picMkLst>
        </pc:picChg>
        <pc:picChg chg="add del">
          <ac:chgData name="钱 霖奕" userId="d928a817aa094823" providerId="LiveId" clId="{E5600F5F-A382-DE48-88B9-C95F76B5592B}" dt="2022-10-26T08:48:40.252" v="1615"/>
          <ac:picMkLst>
            <pc:docMk/>
            <pc:sldMk cId="3607078026" sldId="366"/>
            <ac:picMk id="5" creationId="{28F9B315-7C64-EE4A-7CDA-28ACB69845B1}"/>
          </ac:picMkLst>
        </pc:picChg>
        <pc:picChg chg="add del mod">
          <ac:chgData name="钱 霖奕" userId="d928a817aa094823" providerId="LiveId" clId="{E5600F5F-A382-DE48-88B9-C95F76B5592B}" dt="2022-10-26T08:49:16.316" v="1628" actId="478"/>
          <ac:picMkLst>
            <pc:docMk/>
            <pc:sldMk cId="3607078026" sldId="366"/>
            <ac:picMk id="6" creationId="{8F505DEB-51E8-1E50-0D3B-4162148E5CEC}"/>
          </ac:picMkLst>
        </pc:picChg>
        <pc:picChg chg="add del">
          <ac:chgData name="钱 霖奕" userId="d928a817aa094823" providerId="LiveId" clId="{E5600F5F-A382-DE48-88B9-C95F76B5592B}" dt="2022-10-26T08:57:51.850" v="1931"/>
          <ac:picMkLst>
            <pc:docMk/>
            <pc:sldMk cId="3607078026" sldId="366"/>
            <ac:picMk id="7" creationId="{07523D84-FBF8-A1BB-B7D2-E5C88F26F240}"/>
          </ac:picMkLst>
        </pc:picChg>
        <pc:picChg chg="add del">
          <ac:chgData name="钱 霖奕" userId="d928a817aa094823" providerId="LiveId" clId="{E5600F5F-A382-DE48-88B9-C95F76B5592B}" dt="2022-10-26T08:57:53.941" v="1933"/>
          <ac:picMkLst>
            <pc:docMk/>
            <pc:sldMk cId="3607078026" sldId="366"/>
            <ac:picMk id="8" creationId="{38DC25C1-24FB-38C6-3A18-FB6D0B363531}"/>
          </ac:picMkLst>
        </pc:picChg>
        <pc:picChg chg="add del">
          <ac:chgData name="钱 霖奕" userId="d928a817aa094823" providerId="LiveId" clId="{E5600F5F-A382-DE48-88B9-C95F76B5592B}" dt="2022-10-26T08:58:34.364" v="1970"/>
          <ac:picMkLst>
            <pc:docMk/>
            <pc:sldMk cId="3607078026" sldId="366"/>
            <ac:picMk id="9" creationId="{942DC5FD-6918-E004-797A-BD00D3D233EA}"/>
          </ac:picMkLst>
        </pc:picChg>
      </pc:sldChg>
      <pc:sldChg chg="addSp delSp modSp add mod">
        <pc:chgData name="钱 霖奕" userId="d928a817aa094823" providerId="LiveId" clId="{E5600F5F-A382-DE48-88B9-C95F76B5592B}" dt="2022-10-26T11:27:02.384" v="3694" actId="20577"/>
        <pc:sldMkLst>
          <pc:docMk/>
          <pc:sldMk cId="630763788" sldId="367"/>
        </pc:sldMkLst>
        <pc:spChg chg="mod">
          <ac:chgData name="钱 霖奕" userId="d928a817aa094823" providerId="LiveId" clId="{E5600F5F-A382-DE48-88B9-C95F76B5592B}" dt="2022-10-26T09:29:12.480" v="2956" actId="20577"/>
          <ac:spMkLst>
            <pc:docMk/>
            <pc:sldMk cId="630763788" sldId="367"/>
            <ac:spMk id="2" creationId="{7A56D87B-AA91-E547-3E45-5641F4064636}"/>
          </ac:spMkLst>
        </pc:spChg>
        <pc:spChg chg="mod">
          <ac:chgData name="钱 霖奕" userId="d928a817aa094823" providerId="LiveId" clId="{E5600F5F-A382-DE48-88B9-C95F76B5592B}" dt="2022-10-26T11:27:02.384" v="3694" actId="20577"/>
          <ac:spMkLst>
            <pc:docMk/>
            <pc:sldMk cId="630763788" sldId="367"/>
            <ac:spMk id="4" creationId="{F2473B58-6C8D-1AC0-21C6-311B8D600539}"/>
          </ac:spMkLst>
        </pc:spChg>
        <pc:picChg chg="add del">
          <ac:chgData name="钱 霖奕" userId="d928a817aa094823" providerId="LiveId" clId="{E5600F5F-A382-DE48-88B9-C95F76B5592B}" dt="2022-10-26T09:32:26.151" v="3039"/>
          <ac:picMkLst>
            <pc:docMk/>
            <pc:sldMk cId="630763788" sldId="367"/>
            <ac:picMk id="3" creationId="{0E9253FD-AC3C-1B36-8A37-A39C3E6037AF}"/>
          </ac:picMkLst>
        </pc:picChg>
        <pc:picChg chg="add del">
          <ac:chgData name="钱 霖奕" userId="d928a817aa094823" providerId="LiveId" clId="{E5600F5F-A382-DE48-88B9-C95F76B5592B}" dt="2022-10-26T11:16:46.317" v="3422"/>
          <ac:picMkLst>
            <pc:docMk/>
            <pc:sldMk cId="630763788" sldId="367"/>
            <ac:picMk id="5" creationId="{5FC611F2-A628-6440-5EBB-D9E5EAAF1D5A}"/>
          </ac:picMkLst>
        </pc:picChg>
      </pc:sldChg>
      <pc:sldChg chg="addSp modSp add mod ord">
        <pc:chgData name="钱 霖奕" userId="d928a817aa094823" providerId="LiveId" clId="{E5600F5F-A382-DE48-88B9-C95F76B5592B}" dt="2022-10-26T11:40:28.831" v="3900" actId="1076"/>
        <pc:sldMkLst>
          <pc:docMk/>
          <pc:sldMk cId="183666472" sldId="368"/>
        </pc:sldMkLst>
        <pc:spChg chg="mod">
          <ac:chgData name="钱 霖奕" userId="d928a817aa094823" providerId="LiveId" clId="{E5600F5F-A382-DE48-88B9-C95F76B5592B}" dt="2022-10-26T11:35:38.750" v="3762" actId="20577"/>
          <ac:spMkLst>
            <pc:docMk/>
            <pc:sldMk cId="183666472" sldId="368"/>
            <ac:spMk id="2" creationId="{7A56D87B-AA91-E547-3E45-5641F4064636}"/>
          </ac:spMkLst>
        </pc:spChg>
        <pc:spChg chg="mod">
          <ac:chgData name="钱 霖奕" userId="d928a817aa094823" providerId="LiveId" clId="{E5600F5F-A382-DE48-88B9-C95F76B5592B}" dt="2022-10-26T11:39:15.901" v="3882"/>
          <ac:spMkLst>
            <pc:docMk/>
            <pc:sldMk cId="183666472" sldId="368"/>
            <ac:spMk id="4" creationId="{92346168-2FB3-1CF8-EEDC-728F7FAF1194}"/>
          </ac:spMkLst>
        </pc:spChg>
        <pc:picChg chg="add mod modCrop">
          <ac:chgData name="钱 霖奕" userId="d928a817aa094823" providerId="LiveId" clId="{E5600F5F-A382-DE48-88B9-C95F76B5592B}" dt="2022-10-26T11:40:17.846" v="3898" actId="1076"/>
          <ac:picMkLst>
            <pc:docMk/>
            <pc:sldMk cId="183666472" sldId="368"/>
            <ac:picMk id="3" creationId="{D1C05B52-3E5B-F2A0-982E-4404FCFC478E}"/>
          </ac:picMkLst>
        </pc:picChg>
        <pc:picChg chg="add mod">
          <ac:chgData name="钱 霖奕" userId="d928a817aa094823" providerId="LiveId" clId="{E5600F5F-A382-DE48-88B9-C95F76B5592B}" dt="2022-10-26T11:40:28.831" v="3900" actId="1076"/>
          <ac:picMkLst>
            <pc:docMk/>
            <pc:sldMk cId="183666472" sldId="368"/>
            <ac:picMk id="5" creationId="{67569722-9DD5-FAE0-9858-B635D34B3E1D}"/>
          </ac:picMkLst>
        </pc:picChg>
      </pc:sldChg>
      <pc:sldChg chg="addSp modSp add mod ord">
        <pc:chgData name="钱 霖奕" userId="d928a817aa094823" providerId="LiveId" clId="{E5600F5F-A382-DE48-88B9-C95F76B5592B}" dt="2022-10-26T11:58:39.262" v="4169" actId="1076"/>
        <pc:sldMkLst>
          <pc:docMk/>
          <pc:sldMk cId="831336267" sldId="369"/>
        </pc:sldMkLst>
        <pc:spChg chg="mod">
          <ac:chgData name="钱 霖奕" userId="d928a817aa094823" providerId="LiveId" clId="{E5600F5F-A382-DE48-88B9-C95F76B5592B}" dt="2022-10-26T11:42:20.587" v="3938" actId="20577"/>
          <ac:spMkLst>
            <pc:docMk/>
            <pc:sldMk cId="831336267" sldId="369"/>
            <ac:spMk id="2" creationId="{7A56D87B-AA91-E547-3E45-5641F4064636}"/>
          </ac:spMkLst>
        </pc:spChg>
        <pc:spChg chg="mod">
          <ac:chgData name="钱 霖奕" userId="d928a817aa094823" providerId="LiveId" clId="{E5600F5F-A382-DE48-88B9-C95F76B5592B}" dt="2022-10-26T11:47:31.936" v="4158" actId="20577"/>
          <ac:spMkLst>
            <pc:docMk/>
            <pc:sldMk cId="831336267" sldId="369"/>
            <ac:spMk id="4" creationId="{92346168-2FB3-1CF8-EEDC-728F7FAF1194}"/>
          </ac:spMkLst>
        </pc:spChg>
        <pc:picChg chg="add mod modCrop">
          <ac:chgData name="钱 霖奕" userId="d928a817aa094823" providerId="LiveId" clId="{E5600F5F-A382-DE48-88B9-C95F76B5592B}" dt="2022-10-26T11:47:56.668" v="4165" actId="1076"/>
          <ac:picMkLst>
            <pc:docMk/>
            <pc:sldMk cId="831336267" sldId="369"/>
            <ac:picMk id="3" creationId="{46632FBD-2D62-3190-AEBB-C085E7205D87}"/>
          </ac:picMkLst>
        </pc:picChg>
        <pc:picChg chg="add mod">
          <ac:chgData name="钱 霖奕" userId="d928a817aa094823" providerId="LiveId" clId="{E5600F5F-A382-DE48-88B9-C95F76B5592B}" dt="2022-10-26T11:58:39.262" v="4169" actId="1076"/>
          <ac:picMkLst>
            <pc:docMk/>
            <pc:sldMk cId="831336267" sldId="369"/>
            <ac:picMk id="5" creationId="{5AB736CE-A0CE-0E4D-EC33-36EFA52FECBE}"/>
          </ac:picMkLst>
        </pc:picChg>
      </pc:sldChg>
      <pc:sldChg chg="addSp delSp modSp add mod ord modNotesTx">
        <pc:chgData name="钱 霖奕" userId="d928a817aa094823" providerId="LiveId" clId="{E5600F5F-A382-DE48-88B9-C95F76B5592B}" dt="2022-10-26T12:35:14.182" v="4504" actId="404"/>
        <pc:sldMkLst>
          <pc:docMk/>
          <pc:sldMk cId="227589425" sldId="370"/>
        </pc:sldMkLst>
        <pc:spChg chg="mod">
          <ac:chgData name="钱 霖奕" userId="d928a817aa094823" providerId="LiveId" clId="{E5600F5F-A382-DE48-88B9-C95F76B5592B}" dt="2022-10-26T12:35:14.182" v="4504" actId="404"/>
          <ac:spMkLst>
            <pc:docMk/>
            <pc:sldMk cId="227589425" sldId="370"/>
            <ac:spMk id="2" creationId="{7A56D87B-AA91-E547-3E45-5641F4064636}"/>
          </ac:spMkLst>
        </pc:spChg>
        <pc:spChg chg="del">
          <ac:chgData name="钱 霖奕" userId="d928a817aa094823" providerId="LiveId" clId="{E5600F5F-A382-DE48-88B9-C95F76B5592B}" dt="2022-10-26T12:22:09.263" v="4195"/>
          <ac:spMkLst>
            <pc:docMk/>
            <pc:sldMk cId="227589425" sldId="370"/>
            <ac:spMk id="4" creationId="{92346168-2FB3-1CF8-EEDC-728F7FAF1194}"/>
          </ac:spMkLst>
        </pc:spChg>
        <pc:picChg chg="add mod">
          <ac:chgData name="钱 霖奕" userId="d928a817aa094823" providerId="LiveId" clId="{E5600F5F-A382-DE48-88B9-C95F76B5592B}" dt="2022-10-26T12:22:09.263" v="4195"/>
          <ac:picMkLst>
            <pc:docMk/>
            <pc:sldMk cId="227589425" sldId="370"/>
            <ac:picMk id="3" creationId="{81EF7AE5-0927-D425-DD18-921D84ACCF1D}"/>
          </ac:picMkLst>
        </pc:picChg>
      </pc:sldChg>
      <pc:sldChg chg="addSp delSp modSp add mod ord modNotesTx">
        <pc:chgData name="钱 霖奕" userId="d928a817aa094823" providerId="LiveId" clId="{E5600F5F-A382-DE48-88B9-C95F76B5592B}" dt="2022-10-26T12:37:20.424" v="4549" actId="20578"/>
        <pc:sldMkLst>
          <pc:docMk/>
          <pc:sldMk cId="3944294175" sldId="371"/>
        </pc:sldMkLst>
        <pc:spChg chg="mod">
          <ac:chgData name="钱 霖奕" userId="d928a817aa094823" providerId="LiveId" clId="{E5600F5F-A382-DE48-88B9-C95F76B5592B}" dt="2022-10-26T12:36:12.343" v="4544" actId="404"/>
          <ac:spMkLst>
            <pc:docMk/>
            <pc:sldMk cId="3944294175" sldId="371"/>
            <ac:spMk id="2" creationId="{7A56D87B-AA91-E547-3E45-5641F4064636}"/>
          </ac:spMkLst>
        </pc:spChg>
        <pc:spChg chg="add del mod">
          <ac:chgData name="钱 霖奕" userId="d928a817aa094823" providerId="LiveId" clId="{E5600F5F-A382-DE48-88B9-C95F76B5592B}" dt="2022-10-26T12:26:08.116" v="4368"/>
          <ac:spMkLst>
            <pc:docMk/>
            <pc:sldMk cId="3944294175" sldId="371"/>
            <ac:spMk id="5" creationId="{C59A199D-B1C3-BDDC-B643-24CCAC8A7EB2}"/>
          </ac:spMkLst>
        </pc:spChg>
        <pc:picChg chg="del">
          <ac:chgData name="钱 霖奕" userId="d928a817aa094823" providerId="LiveId" clId="{E5600F5F-A382-DE48-88B9-C95F76B5592B}" dt="2022-10-26T12:26:01.440" v="4366" actId="478"/>
          <ac:picMkLst>
            <pc:docMk/>
            <pc:sldMk cId="3944294175" sldId="371"/>
            <ac:picMk id="3" creationId="{81EF7AE5-0927-D425-DD18-921D84ACCF1D}"/>
          </ac:picMkLst>
        </pc:picChg>
        <pc:picChg chg="add mod">
          <ac:chgData name="钱 霖奕" userId="d928a817aa094823" providerId="LiveId" clId="{E5600F5F-A382-DE48-88B9-C95F76B5592B}" dt="2022-10-26T12:26:08.116" v="4368"/>
          <ac:picMkLst>
            <pc:docMk/>
            <pc:sldMk cId="3944294175" sldId="371"/>
            <ac:picMk id="6" creationId="{75F9716E-1F6D-6CE3-D8E3-923EAD3D49E7}"/>
          </ac:picMkLst>
        </pc:picChg>
        <pc:picChg chg="add del">
          <ac:chgData name="钱 霖奕" userId="d928a817aa094823" providerId="LiveId" clId="{E5600F5F-A382-DE48-88B9-C95F76B5592B}" dt="2022-10-26T12:35:35.900" v="4508"/>
          <ac:picMkLst>
            <pc:docMk/>
            <pc:sldMk cId="3944294175" sldId="371"/>
            <ac:picMk id="7" creationId="{5CF37B6A-07F1-661B-E582-3BD370CA82A1}"/>
          </ac:picMkLst>
        </pc:picChg>
        <pc:picChg chg="add del">
          <ac:chgData name="钱 霖奕" userId="d928a817aa094823" providerId="LiveId" clId="{E5600F5F-A382-DE48-88B9-C95F76B5592B}" dt="2022-10-26T12:35:49.904" v="4510"/>
          <ac:picMkLst>
            <pc:docMk/>
            <pc:sldMk cId="3944294175" sldId="371"/>
            <ac:picMk id="8" creationId="{E737D974-B85B-9884-931B-26DAAD6B52A8}"/>
          </ac:picMkLst>
        </pc:picChg>
      </pc:sldChg>
      <pc:sldChg chg="addSp delSp modSp add mod ord modNotesTx">
        <pc:chgData name="钱 霖奕" userId="d928a817aa094823" providerId="LiveId" clId="{E5600F5F-A382-DE48-88B9-C95F76B5592B}" dt="2022-10-26T13:17:04.153" v="5460" actId="20577"/>
        <pc:sldMkLst>
          <pc:docMk/>
          <pc:sldMk cId="383455809" sldId="372"/>
        </pc:sldMkLst>
        <pc:spChg chg="mod">
          <ac:chgData name="钱 霖奕" userId="d928a817aa094823" providerId="LiveId" clId="{E5600F5F-A382-DE48-88B9-C95F76B5592B}" dt="2022-10-26T13:17:04.153" v="5460" actId="20577"/>
          <ac:spMkLst>
            <pc:docMk/>
            <pc:sldMk cId="383455809" sldId="372"/>
            <ac:spMk id="2" creationId="{7A56D87B-AA91-E547-3E45-5641F4064636}"/>
          </ac:spMkLst>
        </pc:spChg>
        <pc:spChg chg="del">
          <ac:chgData name="钱 霖奕" userId="d928a817aa094823" providerId="LiveId" clId="{E5600F5F-A382-DE48-88B9-C95F76B5592B}" dt="2022-10-26T12:38:32.461" v="4578"/>
          <ac:spMkLst>
            <pc:docMk/>
            <pc:sldMk cId="383455809" sldId="372"/>
            <ac:spMk id="4" creationId="{92346168-2FB3-1CF8-EEDC-728F7FAF1194}"/>
          </ac:spMkLst>
        </pc:spChg>
        <pc:picChg chg="add mod">
          <ac:chgData name="钱 霖奕" userId="d928a817aa094823" providerId="LiveId" clId="{E5600F5F-A382-DE48-88B9-C95F76B5592B}" dt="2022-10-26T12:38:32.461" v="4578"/>
          <ac:picMkLst>
            <pc:docMk/>
            <pc:sldMk cId="383455809" sldId="372"/>
            <ac:picMk id="3" creationId="{C2CE281B-3A82-B2F7-70B4-C0DEF576DF5F}"/>
          </ac:picMkLst>
        </pc:picChg>
      </pc:sldChg>
      <pc:sldChg chg="addSp delSp modSp add mod modNotesTx">
        <pc:chgData name="钱 霖奕" userId="d928a817aa094823" providerId="LiveId" clId="{E5600F5F-A382-DE48-88B9-C95F76B5592B}" dt="2022-10-26T13:17:36.366" v="5485" actId="20577"/>
        <pc:sldMkLst>
          <pc:docMk/>
          <pc:sldMk cId="847654457" sldId="373"/>
        </pc:sldMkLst>
        <pc:spChg chg="mod">
          <ac:chgData name="钱 霖奕" userId="d928a817aa094823" providerId="LiveId" clId="{E5600F5F-A382-DE48-88B9-C95F76B5592B}" dt="2022-10-26T13:17:36.366" v="5485" actId="20577"/>
          <ac:spMkLst>
            <pc:docMk/>
            <pc:sldMk cId="847654457" sldId="373"/>
            <ac:spMk id="2" creationId="{7A56D87B-AA91-E547-3E45-5641F4064636}"/>
          </ac:spMkLst>
        </pc:spChg>
        <pc:spChg chg="del">
          <ac:chgData name="钱 霖奕" userId="d928a817aa094823" providerId="LiveId" clId="{E5600F5F-A382-DE48-88B9-C95F76B5592B}" dt="2022-10-26T12:56:51.699" v="4844"/>
          <ac:spMkLst>
            <pc:docMk/>
            <pc:sldMk cId="847654457" sldId="373"/>
            <ac:spMk id="4" creationId="{92346168-2FB3-1CF8-EEDC-728F7FAF1194}"/>
          </ac:spMkLst>
        </pc:spChg>
        <pc:picChg chg="add mod">
          <ac:chgData name="钱 霖奕" userId="d928a817aa094823" providerId="LiveId" clId="{E5600F5F-A382-DE48-88B9-C95F76B5592B}" dt="2022-10-26T12:56:51.699" v="4844"/>
          <ac:picMkLst>
            <pc:docMk/>
            <pc:sldMk cId="847654457" sldId="373"/>
            <ac:picMk id="3" creationId="{520EE51E-D11C-78A2-9646-85CC569C0A51}"/>
          </ac:picMkLst>
        </pc:picChg>
        <pc:picChg chg="add del">
          <ac:chgData name="钱 霖奕" userId="d928a817aa094823" providerId="LiveId" clId="{E5600F5F-A382-DE48-88B9-C95F76B5592B}" dt="2022-10-26T13:17:14.110" v="5467"/>
          <ac:picMkLst>
            <pc:docMk/>
            <pc:sldMk cId="847654457" sldId="373"/>
            <ac:picMk id="5" creationId="{49671D8C-4579-6812-81CA-0940C7730C20}"/>
          </ac:picMkLst>
        </pc:picChg>
      </pc:sldChg>
      <pc:sldChg chg="addSp delSp modSp add mod modNotesTx">
        <pc:chgData name="钱 霖奕" userId="d928a817aa094823" providerId="LiveId" clId="{E5600F5F-A382-DE48-88B9-C95F76B5592B}" dt="2022-10-26T14:07:51.078" v="6260" actId="20577"/>
        <pc:sldMkLst>
          <pc:docMk/>
          <pc:sldMk cId="3339451809" sldId="374"/>
        </pc:sldMkLst>
        <pc:spChg chg="mod">
          <ac:chgData name="钱 霖奕" userId="d928a817aa094823" providerId="LiveId" clId="{E5600F5F-A382-DE48-88B9-C95F76B5592B}" dt="2022-10-26T13:18:59.432" v="5520" actId="20577"/>
          <ac:spMkLst>
            <pc:docMk/>
            <pc:sldMk cId="3339451809" sldId="374"/>
            <ac:spMk id="2" creationId="{7A56D87B-AA91-E547-3E45-5641F4064636}"/>
          </ac:spMkLst>
        </pc:spChg>
        <pc:spChg chg="del">
          <ac:chgData name="钱 霖奕" userId="d928a817aa094823" providerId="LiveId" clId="{E5600F5F-A382-DE48-88B9-C95F76B5592B}" dt="2022-10-26T13:19:24.289" v="5521"/>
          <ac:spMkLst>
            <pc:docMk/>
            <pc:sldMk cId="3339451809" sldId="374"/>
            <ac:spMk id="4" creationId="{92346168-2FB3-1CF8-EEDC-728F7FAF1194}"/>
          </ac:spMkLst>
        </pc:spChg>
        <pc:picChg chg="add mod">
          <ac:chgData name="钱 霖奕" userId="d928a817aa094823" providerId="LiveId" clId="{E5600F5F-A382-DE48-88B9-C95F76B5592B}" dt="2022-10-26T13:19:24.289" v="5521"/>
          <ac:picMkLst>
            <pc:docMk/>
            <pc:sldMk cId="3339451809" sldId="374"/>
            <ac:picMk id="3" creationId="{31B1BACB-FCB5-C295-3DC1-D76EFCE599D1}"/>
          </ac:picMkLst>
        </pc:picChg>
      </pc:sldChg>
      <pc:sldChg chg="addSp delSp modSp add mod ord modNotesTx">
        <pc:chgData name="钱 霖奕" userId="d928a817aa094823" providerId="LiveId" clId="{E5600F5F-A382-DE48-88B9-C95F76B5592B}" dt="2022-10-26T14:24:11.673" v="6738" actId="20577"/>
        <pc:sldMkLst>
          <pc:docMk/>
          <pc:sldMk cId="2270432888" sldId="375"/>
        </pc:sldMkLst>
        <pc:spChg chg="mod">
          <ac:chgData name="钱 霖奕" userId="d928a817aa094823" providerId="LiveId" clId="{E5600F5F-A382-DE48-88B9-C95F76B5592B}" dt="2022-10-26T14:08:54.998" v="6274"/>
          <ac:spMkLst>
            <pc:docMk/>
            <pc:sldMk cId="2270432888" sldId="375"/>
            <ac:spMk id="2" creationId="{7A56D87B-AA91-E547-3E45-5641F4064636}"/>
          </ac:spMkLst>
        </pc:spChg>
        <pc:spChg chg="del">
          <ac:chgData name="钱 霖奕" userId="d928a817aa094823" providerId="LiveId" clId="{E5600F5F-A382-DE48-88B9-C95F76B5592B}" dt="2022-10-26T14:09:17.914" v="6275"/>
          <ac:spMkLst>
            <pc:docMk/>
            <pc:sldMk cId="2270432888" sldId="375"/>
            <ac:spMk id="4" creationId="{92346168-2FB3-1CF8-EEDC-728F7FAF1194}"/>
          </ac:spMkLst>
        </pc:spChg>
        <pc:picChg chg="add del">
          <ac:chgData name="钱 霖奕" userId="d928a817aa094823" providerId="LiveId" clId="{E5600F5F-A382-DE48-88B9-C95F76B5592B}" dt="2022-10-26T14:08:38.539" v="6268"/>
          <ac:picMkLst>
            <pc:docMk/>
            <pc:sldMk cId="2270432888" sldId="375"/>
            <ac:picMk id="3" creationId="{18120CC5-A9A9-8440-9183-318D09BF47A1}"/>
          </ac:picMkLst>
        </pc:picChg>
        <pc:picChg chg="add mod">
          <ac:chgData name="钱 霖奕" userId="d928a817aa094823" providerId="LiveId" clId="{E5600F5F-A382-DE48-88B9-C95F76B5592B}" dt="2022-10-26T14:09:17.914" v="6275"/>
          <ac:picMkLst>
            <pc:docMk/>
            <pc:sldMk cId="2270432888" sldId="375"/>
            <ac:picMk id="5" creationId="{7F396996-B67C-9701-DA19-43F9F4E8F8AA}"/>
          </ac:picMkLst>
        </pc:picChg>
      </pc:sldChg>
      <pc:sldChg chg="modSp add mod">
        <pc:chgData name="钱 霖奕" userId="d928a817aa094823" providerId="LiveId" clId="{E5600F5F-A382-DE48-88B9-C95F76B5592B}" dt="2022-10-26T14:49:23.392" v="8494" actId="20577"/>
        <pc:sldMkLst>
          <pc:docMk/>
          <pc:sldMk cId="4256270244" sldId="376"/>
        </pc:sldMkLst>
        <pc:spChg chg="mod">
          <ac:chgData name="钱 霖奕" userId="d928a817aa094823" providerId="LiveId" clId="{E5600F5F-A382-DE48-88B9-C95F76B5592B}" dt="2022-10-26T14:38:59.925" v="7760" actId="20577"/>
          <ac:spMkLst>
            <pc:docMk/>
            <pc:sldMk cId="4256270244" sldId="376"/>
            <ac:spMk id="2" creationId="{7A56D87B-AA91-E547-3E45-5641F4064636}"/>
          </ac:spMkLst>
        </pc:spChg>
        <pc:spChg chg="mod">
          <ac:chgData name="钱 霖奕" userId="d928a817aa094823" providerId="LiveId" clId="{E5600F5F-A382-DE48-88B9-C95F76B5592B}" dt="2022-10-26T14:49:23.392" v="8494" actId="20577"/>
          <ac:spMkLst>
            <pc:docMk/>
            <pc:sldMk cId="4256270244" sldId="376"/>
            <ac:spMk id="4" creationId="{92346168-2FB3-1CF8-EEDC-728F7FAF1194}"/>
          </ac:spMkLst>
        </pc:spChg>
      </pc:sldChg>
      <pc:sldChg chg="addSp delSp modSp add mod modNotesTx">
        <pc:chgData name="钱 霖奕" userId="d928a817aa094823" providerId="LiveId" clId="{E5600F5F-A382-DE48-88B9-C95F76B5592B}" dt="2022-10-26T14:53:13.471" v="8802" actId="20577"/>
        <pc:sldMkLst>
          <pc:docMk/>
          <pc:sldMk cId="2452782980" sldId="377"/>
        </pc:sldMkLst>
        <pc:spChg chg="mod">
          <ac:chgData name="钱 霖奕" userId="d928a817aa094823" providerId="LiveId" clId="{E5600F5F-A382-DE48-88B9-C95F76B5592B}" dt="2022-10-26T14:48:45.986" v="8483" actId="20577"/>
          <ac:spMkLst>
            <pc:docMk/>
            <pc:sldMk cId="2452782980" sldId="377"/>
            <ac:spMk id="2" creationId="{7A56D87B-AA91-E547-3E45-5641F4064636}"/>
          </ac:spMkLst>
        </pc:spChg>
        <pc:spChg chg="del">
          <ac:chgData name="钱 霖奕" userId="d928a817aa094823" providerId="LiveId" clId="{E5600F5F-A382-DE48-88B9-C95F76B5592B}" dt="2022-10-26T14:49:09.470" v="8484"/>
          <ac:spMkLst>
            <pc:docMk/>
            <pc:sldMk cId="2452782980" sldId="377"/>
            <ac:spMk id="4" creationId="{92346168-2FB3-1CF8-EEDC-728F7FAF1194}"/>
          </ac:spMkLst>
        </pc:spChg>
        <pc:picChg chg="add mod">
          <ac:chgData name="钱 霖奕" userId="d928a817aa094823" providerId="LiveId" clId="{E5600F5F-A382-DE48-88B9-C95F76B5592B}" dt="2022-10-26T14:49:09.470" v="8484"/>
          <ac:picMkLst>
            <pc:docMk/>
            <pc:sldMk cId="2452782980" sldId="377"/>
            <ac:picMk id="3" creationId="{D3E62906-63CA-6BEC-347C-35B41CCEC8D4}"/>
          </ac:picMkLst>
        </pc:picChg>
      </pc:sldChg>
      <pc:sldChg chg="addSp delSp modSp add mod modNotesTx">
        <pc:chgData name="钱 霖奕" userId="d928a817aa094823" providerId="LiveId" clId="{E5600F5F-A382-DE48-88B9-C95F76B5592B}" dt="2022-10-26T14:32:37.803" v="7114" actId="20577"/>
        <pc:sldMkLst>
          <pc:docMk/>
          <pc:sldMk cId="1330727692" sldId="378"/>
        </pc:sldMkLst>
        <pc:spChg chg="add del mod">
          <ac:chgData name="钱 霖奕" userId="d928a817aa094823" providerId="LiveId" clId="{E5600F5F-A382-DE48-88B9-C95F76B5592B}" dt="2022-10-26T14:09:36.248" v="6279"/>
          <ac:spMkLst>
            <pc:docMk/>
            <pc:sldMk cId="1330727692" sldId="378"/>
            <ac:spMk id="4" creationId="{FFB82DE2-0B2D-6412-6D85-9A97607136F5}"/>
          </ac:spMkLst>
        </pc:spChg>
        <pc:picChg chg="del">
          <ac:chgData name="钱 霖奕" userId="d928a817aa094823" providerId="LiveId" clId="{E5600F5F-A382-DE48-88B9-C95F76B5592B}" dt="2022-10-26T14:09:29.414" v="6277" actId="478"/>
          <ac:picMkLst>
            <pc:docMk/>
            <pc:sldMk cId="1330727692" sldId="378"/>
            <ac:picMk id="5" creationId="{7F396996-B67C-9701-DA19-43F9F4E8F8AA}"/>
          </ac:picMkLst>
        </pc:picChg>
        <pc:picChg chg="add mod">
          <ac:chgData name="钱 霖奕" userId="d928a817aa094823" providerId="LiveId" clId="{E5600F5F-A382-DE48-88B9-C95F76B5592B}" dt="2022-10-26T14:09:36.248" v="6279"/>
          <ac:picMkLst>
            <pc:docMk/>
            <pc:sldMk cId="1330727692" sldId="378"/>
            <ac:picMk id="6" creationId="{895446C2-9BEC-0ECF-B9F5-BFEBDC4821E0}"/>
          </ac:picMkLst>
        </pc:picChg>
      </pc:sldChg>
      <pc:sldChg chg="add del">
        <pc:chgData name="钱 霖奕" userId="d928a817aa094823" providerId="LiveId" clId="{E5600F5F-A382-DE48-88B9-C95F76B5592B}" dt="2022-10-26T14:08:45.402" v="6269"/>
        <pc:sldMkLst>
          <pc:docMk/>
          <pc:sldMk cId="3508752456" sldId="378"/>
        </pc:sldMkLst>
      </pc:sldChg>
      <pc:sldChg chg="addSp delSp modSp add mod modNotesTx">
        <pc:chgData name="钱 霖奕" userId="d928a817aa094823" providerId="LiveId" clId="{E5600F5F-A382-DE48-88B9-C95F76B5592B}" dt="2022-10-26T14:38:28.834" v="7722" actId="20577"/>
        <pc:sldMkLst>
          <pc:docMk/>
          <pc:sldMk cId="3721845367" sldId="379"/>
        </pc:sldMkLst>
        <pc:spChg chg="add del mod">
          <ac:chgData name="钱 霖奕" userId="d928a817aa094823" providerId="LiveId" clId="{E5600F5F-A382-DE48-88B9-C95F76B5592B}" dt="2022-10-26T14:10:11.086" v="6283"/>
          <ac:spMkLst>
            <pc:docMk/>
            <pc:sldMk cId="3721845367" sldId="379"/>
            <ac:spMk id="4" creationId="{CB944D41-7590-DC09-ADDF-D1B8070DF904}"/>
          </ac:spMkLst>
        </pc:spChg>
        <pc:picChg chg="add mod">
          <ac:chgData name="钱 霖奕" userId="d928a817aa094823" providerId="LiveId" clId="{E5600F5F-A382-DE48-88B9-C95F76B5592B}" dt="2022-10-26T14:10:11.086" v="6283"/>
          <ac:picMkLst>
            <pc:docMk/>
            <pc:sldMk cId="3721845367" sldId="379"/>
            <ac:picMk id="5" creationId="{B8ACB460-FC31-8F0B-AA27-FAF07E8E0F1B}"/>
          </ac:picMkLst>
        </pc:picChg>
        <pc:picChg chg="del">
          <ac:chgData name="钱 霖奕" userId="d928a817aa094823" providerId="LiveId" clId="{E5600F5F-A382-DE48-88B9-C95F76B5592B}" dt="2022-10-26T14:10:03.486" v="6281" actId="478"/>
          <ac:picMkLst>
            <pc:docMk/>
            <pc:sldMk cId="3721845367" sldId="379"/>
            <ac:picMk id="6" creationId="{895446C2-9BEC-0ECF-B9F5-BFEBDC4821E0}"/>
          </ac:picMkLst>
        </pc:picChg>
      </pc:sldChg>
      <pc:sldChg chg="addSp delSp modSp add mod ord modNotesTx">
        <pc:chgData name="钱 霖奕" userId="d928a817aa094823" providerId="LiveId" clId="{E5600F5F-A382-DE48-88B9-C95F76B5592B}" dt="2022-10-26T14:57:17.330" v="9269" actId="20577"/>
        <pc:sldMkLst>
          <pc:docMk/>
          <pc:sldMk cId="364031464" sldId="380"/>
        </pc:sldMkLst>
        <pc:spChg chg="del mod">
          <ac:chgData name="钱 霖奕" userId="d928a817aa094823" providerId="LiveId" clId="{E5600F5F-A382-DE48-88B9-C95F76B5592B}" dt="2022-10-26T14:53:50.666" v="8807"/>
          <ac:spMkLst>
            <pc:docMk/>
            <pc:sldMk cId="364031464" sldId="380"/>
            <ac:spMk id="4" creationId="{92346168-2FB3-1CF8-EEDC-728F7FAF1194}"/>
          </ac:spMkLst>
        </pc:spChg>
        <pc:picChg chg="add mod">
          <ac:chgData name="钱 霖奕" userId="d928a817aa094823" providerId="LiveId" clId="{E5600F5F-A382-DE48-88B9-C95F76B5592B}" dt="2022-10-26T14:53:50.666" v="8807"/>
          <ac:picMkLst>
            <pc:docMk/>
            <pc:sldMk cId="364031464" sldId="380"/>
            <ac:picMk id="3" creationId="{88A892A4-1D1F-7757-5B26-9599DE2F24C3}"/>
          </ac:picMkLst>
        </pc:picChg>
      </pc:sldChg>
      <pc:sldChg chg="modSp add mod ord">
        <pc:chgData name="钱 霖奕" userId="d928a817aa094823" providerId="LiveId" clId="{E5600F5F-A382-DE48-88B9-C95F76B5592B}" dt="2022-10-26T15:11:54.571" v="10158" actId="12"/>
        <pc:sldMkLst>
          <pc:docMk/>
          <pc:sldMk cId="3939344624" sldId="381"/>
        </pc:sldMkLst>
        <pc:spChg chg="mod">
          <ac:chgData name="钱 霖奕" userId="d928a817aa094823" providerId="LiveId" clId="{E5600F5F-A382-DE48-88B9-C95F76B5592B}" dt="2022-10-26T14:59:20.063" v="9300" actId="20577"/>
          <ac:spMkLst>
            <pc:docMk/>
            <pc:sldMk cId="3939344624" sldId="381"/>
            <ac:spMk id="2" creationId="{7A56D87B-AA91-E547-3E45-5641F4064636}"/>
          </ac:spMkLst>
        </pc:spChg>
        <pc:spChg chg="mod">
          <ac:chgData name="钱 霖奕" userId="d928a817aa094823" providerId="LiveId" clId="{E5600F5F-A382-DE48-88B9-C95F76B5592B}" dt="2022-10-26T15:11:54.571" v="10158" actId="12"/>
          <ac:spMkLst>
            <pc:docMk/>
            <pc:sldMk cId="3939344624" sldId="381"/>
            <ac:spMk id="4" creationId="{92346168-2FB3-1CF8-EEDC-728F7FAF1194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7E964D-A9CE-AD4F-8321-D869191CBBED}" type="datetimeFigureOut">
              <a:t>2022/11/4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488352-6BF8-3549-A5F4-35EF26E73FA7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055486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/>
              <a:t>ICIP</a:t>
            </a:r>
            <a:r>
              <a:rPr kumimoji="1" lang="zh-CN" altLang="en-US"/>
              <a:t>（</a:t>
            </a:r>
            <a:r>
              <a:rPr kumimoji="1" lang="en-US" altLang="zh-CN"/>
              <a:t>CCF-C</a:t>
            </a:r>
            <a:r>
              <a:rPr kumimoji="1" lang="zh-CN" altLang="en-US"/>
              <a:t>） </a:t>
            </a:r>
            <a:r>
              <a:rPr kumimoji="1" lang="en-US" altLang="zh-CN"/>
              <a:t>2018</a:t>
            </a:r>
            <a:r>
              <a:rPr kumimoji="1" lang="zh-CN" altLang="en-US"/>
              <a:t> 希腊的约阿尼纳大学 提出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488352-6BF8-3549-A5F4-35EF26E73FA7}" type="slidenum">
              <a:rPr lang="en-US" altLang="zh-CN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348363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/>
              <a:t>vgg-19</a:t>
            </a:r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488352-6BF8-3549-A5F4-35EF26E73FA7}" type="slidenum">
              <a:rPr lang="en-US" altLang="zh-CN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587622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488352-6BF8-3549-A5F4-35EF26E73FA7}" type="slidenum">
              <a:rPr lang="en-US" altLang="zh-CN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609725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488352-6BF8-3549-A5F4-35EF26E73FA7}" type="slidenum">
              <a:rPr lang="en-US" altLang="zh-CN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71587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488352-6BF8-3549-A5F4-35EF26E73FA7}" type="slidenum">
              <a:rPr lang="en-US" altLang="zh-CN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542940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488352-6BF8-3549-A5F4-35EF26E73FA7}" type="slidenum">
              <a:rPr lang="en-US" altLang="zh-CN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670288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488352-6BF8-3549-A5F4-35EF26E73FA7}" type="slidenum">
              <a:rPr lang="en-US" altLang="zh-CN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471282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/>
              <a:t>由</a:t>
            </a:r>
            <a:r>
              <a:rPr kumimoji="1" lang="en-US" altLang="zh-CN"/>
              <a:t>4049</a:t>
            </a:r>
            <a:r>
              <a:rPr kumimoji="1" lang="zh-CN" altLang="en-US"/>
              <a:t>个独立的细胞图像构成，这些细胞是从</a:t>
            </a:r>
            <a:r>
              <a:rPr kumimoji="1" lang="en-US" altLang="zh-CN"/>
              <a:t>966</a:t>
            </a:r>
            <a:r>
              <a:rPr kumimoji="1" lang="zh-CN" altLang="en-US"/>
              <a:t>张巴氏涂片的细胞簇图像中手动裁剪的</a:t>
            </a:r>
            <a:endParaRPr kumimoji="1" lang="en-US" altLang="zh-CN"/>
          </a:p>
          <a:p>
            <a:r>
              <a:rPr kumimoji="1" lang="zh-CN" altLang="en-US"/>
              <a:t>总共分为五类，正常细胞分为两类：中表层细胞和基底层细胞，异常但非恶性细胞分为两类：巨噬细胞和角化不良细胞，还有一类良性（化生）细胞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488352-6BF8-3549-A5F4-35EF26E73FA7}" type="slidenum">
              <a:rPr lang="en-US" altLang="zh-CN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784019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488352-6BF8-3549-A5F4-35EF26E73FA7}" type="slidenum">
              <a:rPr lang="en-US" altLang="zh-CN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696475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488352-6BF8-3549-A5F4-35EF26E73FA7}" type="slidenum">
              <a:rPr lang="en-US" altLang="zh-CN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360632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488352-6BF8-3549-A5F4-35EF26E73FA7}" type="slidenum">
              <a:rPr lang="en-US" altLang="zh-CN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155855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488352-6BF8-3549-A5F4-35EF26E73FA7}" type="slidenum">
              <a:rPr lang="en-US" altLang="zh-CN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559469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488352-6BF8-3549-A5F4-35EF26E73FA7}" type="slidenum">
              <a:rPr lang="en-US" altLang="zh-CN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851157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9FACC2-3C17-1E6A-2275-A782F1D8B8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062632-BB44-BB9F-EE48-4DE710CAC1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7DB2C2-FA49-A8AA-922B-C36F3390BD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88E0C-1899-824F-9D75-427E18DCCC2E}" type="datetime1">
              <a:t>2022/11/4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D10F81-5949-FC9F-AA11-1317CE7F6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A5508B-74D0-E5F0-C981-F5B8C3559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6B2B5-376B-9341-A2A1-F368811C562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00579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8C8A0-F469-FD13-93E5-BC3D56652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156B86-5E8B-3485-C1AD-1474824395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6A1046-EDF7-D400-BE60-05ABF74661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D35E8-3849-8E45-AB6B-1DD0DED27F8A}" type="datetime1">
              <a:t>2022/11/4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F634CE-A299-6A14-8D65-8527B7FB4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03B087-BE11-84A4-CAFE-B201F1632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6B2B5-376B-9341-A2A1-F368811C562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827824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895A61D-FFCA-69CF-EC44-C103500FD9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1F125E-9A0B-E0A6-56FE-0B14E8AADA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D77B2B-9CF9-98C4-DC14-DE0CD31DC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2A979-F9A9-4B4B-ABC8-CB67181CC492}" type="datetime1">
              <a:t>2022/11/4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AFDC0A-7413-2A47-C477-1C123ED7A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19FD6-91AA-04FF-AD5E-C1E4BE7EB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6B2B5-376B-9341-A2A1-F368811C562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3421064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gradFill flip="none" rotWithShape="1"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497AFE-BF3E-68B8-2833-255BD3D633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72E7EB-9A34-BEEE-6FD0-9866B82BD3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83D902-5D85-1658-57B1-97E5589DE4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21CCC-B017-3646-9085-7B1BF2943E1F}" type="datetime1">
              <a:t>2022/11/4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71A4CE-A884-31FE-7E35-B7591FA38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260EF3-1F4D-1CF3-B7E5-E6D20AB58F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6B2B5-376B-9341-A2A1-F368811C562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6675147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75C15-9BC8-B966-A6E5-387357F27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027171-1167-349F-56FD-73028CCC30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91F0E1-0DCC-E1A6-0FF2-686A6907FC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43F965-9FDD-2048-A559-B6425038A8E4}" type="datetime1">
              <a:t>2022/11/4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FEE4A9-BB8A-8D8D-F44C-86DAC207C3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8B6183-A2F2-B98E-D85C-DACC33ADB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6B2B5-376B-9341-A2A1-F368811C562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6638162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1FCD0-5C84-1DF3-1063-6A3BA9A5D3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E12637-5888-CDBE-42E0-5D8BAB7F48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6A7526-25A7-A7FB-2B3D-1FD417F410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206A78-C1B4-73CD-DF58-E030FF36E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BA0BB-A2C9-7D44-B034-2B17098D45AC}" type="datetime1">
              <a:t>2022/11/4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DBFDDF-EB8F-6AB1-DD5F-237F8AD8A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6E87C6-2B5E-24B7-E060-9BFE2C749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6B2B5-376B-9341-A2A1-F368811C562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2307004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CBD11-D92B-D169-F698-EFB3012F31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E2A040-A977-B601-49C5-909081CC7E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8DCFD3-D6A3-A5A6-2612-39321BEB23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FD6749-907E-0FC2-855E-255008C943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7C1CAB1-7EC1-8973-9D12-0C16DBA1CC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00BCA92-3B32-0BFE-2E2A-7F51F373D5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2C222-4AD9-2A41-87A6-D97E12635A31}" type="datetime1">
              <a:t>2022/11/4</a:t>
            </a:fld>
            <a:endParaRPr lang="en-C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32F443-C8E1-D482-37D4-80AD2B9A25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93B25E-E2A9-EF05-6D66-010163306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6B2B5-376B-9341-A2A1-F368811C562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114430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4B091-9EF0-4AB6-7CF6-3C23384D1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140A7B9-55B1-EE53-1398-FD4ADFFAB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BC49F-B20A-D746-8C34-F0E0FB997424}" type="datetime1">
              <a:t>2022/11/4</a:t>
            </a:fld>
            <a:endParaRPr lang="en-C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AEB1B4-DAB4-1B74-C7B4-6A57E62E2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429C5E-2E97-404E-E73E-C92CDE37C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6B2B5-376B-9341-A2A1-F368811C562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0084388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7BBCEC9-0556-944B-247A-30E69FAFA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052BA-32E7-034C-97FD-D205E9A2BBA5}" type="datetime1">
              <a:t>2022/11/4</a:t>
            </a:fld>
            <a:endParaRPr lang="en-C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E927C7-8C76-2975-D71A-664514748F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CE0CFB-A5A8-7597-ABAB-5A62BDB2B1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6B2B5-376B-9341-A2A1-F368811C562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8071970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72AA90-363B-B3FC-08C7-1811F6027F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BD018-EFEF-D440-3FDE-D90A95F857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32BE6D-8815-DAF8-28C0-8EBC70DC7E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47E8B0-F5A3-91B3-303F-EE66C01C94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6D1FB-CDD9-AF46-8B10-8B0E7BD16E20}" type="datetime1">
              <a:t>2022/11/4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55BCF5-1994-0CAB-ABF6-D892DF366C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D30463-E382-0B37-0ADB-5F4C4D432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6B2B5-376B-9341-A2A1-F368811C562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9175748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CFF39-5BB8-EB91-BE12-B53247FBB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8E425F-ABF9-D8D9-4262-3FFB79C3C7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18638D-19CA-446C-855A-A7D7172935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17307A-B99D-E080-4D55-4358D383F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4830DE-3EC7-E545-9156-BAED56560A2E}" type="datetime1">
              <a:t>2022/11/4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597F9E-E7B2-92B0-2FD3-85986982E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95CAC4-AD24-43CE-8A44-916B066E4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6B2B5-376B-9341-A2A1-F368811C562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9322938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3CB1C60-D23A-7012-1004-A7F6AB47FE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967114-C027-8A3D-9512-235F020E14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0F9AE3-593A-6321-C5F5-7891EBDDBA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BF316E-818A-C546-9BC5-37BEF22B544F}" type="datetime1">
              <a:t>2022/11/4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7A8B42-5760-91D1-8391-DEFDEDF033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93DDF9-1041-1141-0E02-A0088E4468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26B2B5-376B-9341-A2A1-F368811C562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689527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E78A2-575B-3AB0-7A5D-3ED95283F8A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SIPaKMeD </a:t>
            </a:r>
            <a:r>
              <a:rPr lang="zh-CN" alt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：一种新的基于特征和图像的宫颈细胞分类数据集</a:t>
            </a:r>
            <a:endParaRPr lang="en-CN" sz="3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5F7B3-B42C-66B5-4559-6417F63E5D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25003"/>
            <a:ext cx="9144000" cy="1655762"/>
          </a:xfrm>
        </p:spPr>
        <p:txBody>
          <a:bodyPr/>
          <a:lstStyle/>
          <a:p>
            <a:r>
              <a:rPr lang="zh-CN" altLang="en-US" dirty="0">
                <a:latin typeface="+mj-ea"/>
                <a:ea typeface="+mj-ea"/>
              </a:rPr>
              <a:t>汇报人：钱霖奕</a:t>
            </a:r>
            <a:endParaRPr lang="en-CN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4173333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56D87B-AA91-E547-3E45-5641F4064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数据集评估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2346168-2FB3-1CF8-EEDC-728F7FAF1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EFA9404-F949-9A8F-C43C-55B52FFAE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6B2B5-376B-9341-A2A1-F368811C5624}" type="slidenum">
              <a:rPr lang="en-CN" smtClean="0"/>
              <a:t>10</a:t>
            </a:fld>
            <a:endParaRPr lang="en-CN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3C41F52-FA9F-3FA9-90A4-5ED49BED83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2968779"/>
            <a:ext cx="7772400" cy="2065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20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56D87B-AA91-E547-3E45-5641F4064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数据集评估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EFA9404-F949-9A8F-C43C-55B52FFAE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6B2B5-376B-9341-A2A1-F368811C5624}" type="slidenum">
              <a:rPr lang="en-CN" smtClean="0"/>
              <a:t>11</a:t>
            </a:fld>
            <a:endParaRPr lang="en-CN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FD8B436-6B9B-B34C-5051-85D1D8F53FC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63" b="56042"/>
          <a:stretch/>
        </p:blipFill>
        <p:spPr>
          <a:xfrm>
            <a:off x="627551" y="1694258"/>
            <a:ext cx="5239849" cy="3469481"/>
          </a:xfrm>
          <a:prstGeom prst="rect">
            <a:avLst/>
          </a:prstGeom>
        </p:spPr>
      </p:pic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1DC3110A-68E7-E2EE-1678-99D1C6C2B7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45508" r="402"/>
          <a:stretch/>
        </p:blipFill>
        <p:spPr>
          <a:xfrm>
            <a:off x="6115050" y="1283383"/>
            <a:ext cx="5238750" cy="4291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547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56D87B-AA91-E547-3E45-5641F4064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数据集说明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EFA9404-F949-9A8F-C43C-55B52FFAE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6B2B5-376B-9341-A2A1-F368811C5624}" type="slidenum">
              <a:rPr lang="en-CN" smtClean="0"/>
              <a:t>12</a:t>
            </a:fld>
            <a:endParaRPr lang="en-CN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3624898-2667-83BD-EFF3-69CC19C82A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altLang="zh-C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im_</a:t>
            </a:r>
            <a:r>
              <a:rPr lang="zh-CN" alt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细胞类别</a:t>
            </a:r>
            <a:r>
              <a:rPr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文件夹下 </a:t>
            </a: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dat</a:t>
            </a:r>
            <a:r>
              <a:rPr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文件命名说明：</a:t>
            </a:r>
            <a:endParaRPr lang="en-US" altLang="zh-CN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001_cyt01</a:t>
            </a:r>
            <a:r>
              <a:rPr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——</a:t>
            </a:r>
            <a:r>
              <a:rPr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001 </a:t>
            </a:r>
            <a:r>
              <a:rPr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代表细胞簇（团）编号，</a:t>
            </a: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cyt/nuc </a:t>
            </a:r>
            <a:r>
              <a:rPr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代表细胞质</a:t>
            </a: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细胞核，</a:t>
            </a: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01</a:t>
            </a:r>
            <a:r>
              <a:rPr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代表细胞编号</a:t>
            </a:r>
            <a:endParaRPr lang="en-US" altLang="zh-CN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dat </a:t>
            </a:r>
            <a:r>
              <a:rPr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文件记录了细胞核 </a:t>
            </a: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nuc</a:t>
            </a:r>
            <a:r>
              <a:rPr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和细胞质 </a:t>
            </a: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cyt</a:t>
            </a:r>
            <a:r>
              <a:rPr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的边界坐标，下一张 </a:t>
            </a: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PPT</a:t>
            </a:r>
            <a:r>
              <a:rPr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给出了根据坐标定位细胞的示例</a:t>
            </a:r>
            <a:endParaRPr lang="en-US" altLang="zh-CN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bmp</a:t>
            </a:r>
            <a:r>
              <a:rPr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是细胞簇（团）图像</a:t>
            </a:r>
            <a:endParaRPr lang="en-US" altLang="zh-CN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CROPPED</a:t>
            </a:r>
            <a:r>
              <a:rPr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文件夹保存从细胞簇中裁剪出的单个细胞图像</a:t>
            </a:r>
            <a:endParaRPr lang="en-US" altLang="zh-CN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CROPPED</a:t>
            </a:r>
            <a:r>
              <a:rPr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文件夹下 </a:t>
            </a: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dat</a:t>
            </a:r>
            <a:r>
              <a:rPr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文件命名说明：</a:t>
            </a:r>
            <a:endParaRPr lang="en-US" altLang="zh-CN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001_01_cyt</a:t>
            </a:r>
            <a:r>
              <a:rPr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—— 001</a:t>
            </a:r>
            <a:r>
              <a:rPr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代表细胞簇（团）编号</a:t>
            </a: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, 01 </a:t>
            </a:r>
            <a:r>
              <a:rPr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代表细胞编号</a:t>
            </a: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, cyt/nuc </a:t>
            </a:r>
            <a:r>
              <a:rPr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代表细胞质</a:t>
            </a: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细胞核，</a:t>
            </a: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dat</a:t>
            </a:r>
            <a:r>
              <a:rPr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文件同样记录了细胞核 </a:t>
            </a: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nuc</a:t>
            </a:r>
            <a:r>
              <a:rPr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和细胞质 </a:t>
            </a: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cyt</a:t>
            </a:r>
            <a:r>
              <a:rPr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的边界坐标</a:t>
            </a:r>
            <a:endParaRPr lang="en-US" altLang="zh-CN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16427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56D87B-AA91-E547-3E45-5641F4064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数据集说明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EFA9404-F949-9A8F-C43C-55B52FFAE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6B2B5-376B-9341-A2A1-F368811C5624}" type="slidenum">
              <a:rPr lang="en-CN" smtClean="0"/>
              <a:t>13</a:t>
            </a:fld>
            <a:endParaRPr lang="en-CN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3624898-2667-83BD-EFF3-69CC19C82A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1860A7C-BCBF-425F-2E0F-138B863C23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0286" y="1805555"/>
            <a:ext cx="6531428" cy="4712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4795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B3B4D0-9AC0-85CB-C740-6C89BFDA4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Content</a:t>
            </a:r>
            <a:endParaRPr kumimoji="1"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04A44D1-6592-6C0F-B646-4F855D45B5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背景</a:t>
            </a:r>
            <a:endParaRPr kumimoji="1" lang="en-US" altLang="zh-C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SIPaKMeD</a:t>
            </a:r>
            <a:r>
              <a: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数据库</a:t>
            </a:r>
            <a:endParaRPr kumimoji="1" lang="en-US" altLang="zh-C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SIPakMeD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评估</a:t>
            </a:r>
            <a:endParaRPr kumimoji="1" lang="en-US" altLang="zh-C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Font typeface="+mj-lt"/>
              <a:buAutoNum type="arabicPeriod"/>
            </a:pPr>
            <a:endParaRPr kumimoji="1" lang="en-US" altLang="zh-C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D836B2E-5C7A-74DA-1298-960D9B9E3E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6B2B5-376B-9341-A2A1-F368811C5624}" type="slidenum">
              <a:rPr lang="en-CN" smtClean="0"/>
              <a:t>2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6978726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56D87B-AA91-E547-3E45-5641F4064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背景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2346168-2FB3-1CF8-EEDC-728F7FAF1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现有非公开数据集存在一个主要缺点：</a:t>
            </a:r>
            <a:endParaRPr lang="en-US" altLang="zh-C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不同的分类技术都在这些非公开数据集上进行评估，所以难以比较它们的性能差异。</a:t>
            </a:r>
            <a:endParaRPr lang="en-US" altLang="zh-C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525F5AF-BE35-6F44-23BB-93504F246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6B2B5-376B-9341-A2A1-F368811C5624}" type="slidenum">
              <a:rPr lang="en-CN" smtClean="0"/>
              <a:t>3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1087650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56D87B-AA91-E547-3E45-5641F4064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SIPaKMeD</a:t>
            </a:r>
            <a:r>
              <a:rPr lang="zh-CN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数据库</a:t>
            </a:r>
            <a:endParaRPr kumimoji="1"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2346168-2FB3-1CF8-EEDC-728F7FAF1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zh-C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7BC5B85-890D-3649-C92A-BA774EE2C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6B2B5-376B-9341-A2A1-F368811C5624}" type="slidenum">
              <a:rPr lang="en-CN" smtClean="0"/>
              <a:t>4</a:t>
            </a:fld>
            <a:endParaRPr lang="en-CN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2349192-43C1-7430-3BC1-97BDB4A783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2485061"/>
            <a:ext cx="7772400" cy="3032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8264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56D87B-AA91-E547-3E45-5641F4064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正常细胞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2346168-2FB3-1CF8-EEDC-728F7FAF1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中表层细胞 </a:t>
            </a:r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Superficial-Intermediate cells</a:t>
            </a:r>
          </a:p>
          <a:p>
            <a:pPr marL="0" indent="0">
              <a:buNone/>
            </a:pPr>
            <a:r>
              <a:rPr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它们构成了巴氏涂片图像中的主要部分，通常为圆形，椭圆形或多边形，细胞质染色为红色。</a:t>
            </a: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58D3448-0604-69CF-6B83-627241D97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6B2B5-376B-9341-A2A1-F368811C5624}" type="slidenum">
              <a:rPr lang="en-CN" smtClean="0"/>
              <a:t>5</a:t>
            </a:fld>
            <a:endParaRPr lang="en-CN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6DE65D0-4AF5-1A62-4EE4-795CAAA3C8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7900" y="3429000"/>
            <a:ext cx="2616200" cy="255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8449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56D87B-AA91-E547-3E45-5641F4064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正常细胞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2346168-2FB3-1CF8-EEDC-728F7FAF1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基底层细胞 </a:t>
            </a:r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Parabasal cells</a:t>
            </a:r>
          </a:p>
          <a:p>
            <a:pPr marL="0" indent="0">
              <a:buNone/>
            </a:pPr>
            <a:r>
              <a:rPr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基底层细胞是不成熟的鳞状细胞，是涂片中观察到的最小的上皮细胞，细胞质染色为蓝色，通常包含一个大的泡状核。</a:t>
            </a: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58D3448-0604-69CF-6B83-627241D97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6B2B5-376B-9341-A2A1-F368811C5624}" type="slidenum">
              <a:rPr lang="en-CN" smtClean="0"/>
              <a:t>6</a:t>
            </a:fld>
            <a:endParaRPr lang="en-CN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A71E4A9-8C57-186C-5937-899D027789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5330" y="3592513"/>
            <a:ext cx="3101340" cy="258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4979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56D87B-AA91-E547-3E45-5641F4064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异常细胞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2346168-2FB3-1CF8-EEDC-728F7FAF1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巨噬细胞 </a:t>
            </a:r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Koilocytotic cells</a:t>
            </a:r>
          </a:p>
          <a:p>
            <a:pPr marL="0" indent="0">
              <a:buNone/>
            </a:pPr>
            <a:r>
              <a:rPr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在成熟的鳞状细胞（中层和浅层）中，最常见的是巨噬细胞。其染色偏蓝，且较浅，主要特征是有较大的核周腔，细胞核特征为扩大，偏心和深染色。巨噬细胞是 </a:t>
            </a:r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HPV</a:t>
            </a:r>
            <a:r>
              <a:rPr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感染的致病原细胞，并根据感染的不同阶段以及不同的病毒类型表现出不同程度的变性。</a:t>
            </a:r>
            <a:endParaRPr lang="en-US" altLang="zh-C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D20FF0C-A57F-FAD4-AD49-0B389102B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6B2B5-376B-9341-A2A1-F368811C5624}" type="slidenum">
              <a:rPr lang="en-CN" smtClean="0"/>
              <a:t>7</a:t>
            </a:fld>
            <a:endParaRPr lang="en-CN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7A5C790-6344-499E-F2F3-B44698FCE0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6475" y="4001294"/>
            <a:ext cx="2559050" cy="2559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6650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56D87B-AA91-E547-3E45-5641F4064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异常细胞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2346168-2FB3-1CF8-EEDC-728F7FAF1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角化不良细胞 </a:t>
            </a:r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Dyskeratotic cells</a:t>
            </a:r>
          </a:p>
          <a:p>
            <a:pPr marL="0" indent="0">
              <a:buNone/>
            </a:pPr>
            <a:r>
              <a:rPr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鳞状细胞在经历过早的异常角质化后会形成角化不良细胞。染色多为亮橘色，它的特征也是具有泡状核。它与巨噬细胞的细胞核一起构成了 </a:t>
            </a:r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HPV</a:t>
            </a:r>
            <a:r>
              <a:rPr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感染的显著特征，有时甚至在不存在巨噬细胞的情况下，也可以作为病理诊断的依据。</a:t>
            </a: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D20FF0C-A57F-FAD4-AD49-0B389102B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6B2B5-376B-9341-A2A1-F368811C5624}" type="slidenum">
              <a:rPr lang="en-CN" smtClean="0"/>
              <a:t>8</a:t>
            </a:fld>
            <a:endParaRPr lang="en-CN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9F6C844-998E-0DEA-9168-6F75F6D449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0162" y="4132263"/>
            <a:ext cx="1971675" cy="204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2076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56D87B-AA91-E547-3E45-5641F4064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良性细胞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2346168-2FB3-1CF8-EEDC-728F7FAF1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化生细胞 </a:t>
            </a:r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Metaplastic cells</a:t>
            </a:r>
          </a:p>
          <a:p>
            <a:pPr marL="0" indent="0">
              <a:buNone/>
            </a:pPr>
            <a:r>
              <a:rPr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化生细胞本质上是小型或大型的有突出细胞边界的基底层细胞，通常表现为偏心核或者包含较大的细胞内液泡。细胞中心部分的染色通常为浅棕色，且与边缘不同。和基底层细胞相比，它们的大小和形状具有很大的一致性。</a:t>
            </a: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D20FF0C-A57F-FAD4-AD49-0B389102B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6B2B5-376B-9341-A2A1-F368811C5624}" type="slidenum">
              <a:rPr lang="en-CN" smtClean="0"/>
              <a:t>9</a:t>
            </a:fld>
            <a:endParaRPr lang="en-CN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6880FE8-EFD4-100D-36A0-A81548BD55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4656" y="4001294"/>
            <a:ext cx="2822687" cy="2137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3978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18425</TotalTime>
  <Words>627</Words>
  <Application>Microsoft Macintosh PowerPoint</Application>
  <PresentationFormat>宽屏</PresentationFormat>
  <Paragraphs>66</Paragraphs>
  <Slides>13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9" baseType="lpstr">
      <vt:lpstr>等线</vt:lpstr>
      <vt:lpstr>宋体</vt:lpstr>
      <vt:lpstr>Arial</vt:lpstr>
      <vt:lpstr>Calibri</vt:lpstr>
      <vt:lpstr>Times New Roman</vt:lpstr>
      <vt:lpstr>Office Theme</vt:lpstr>
      <vt:lpstr>SIPaKMeD ：一种新的基于特征和图像的宫颈细胞分类数据集</vt:lpstr>
      <vt:lpstr>Content</vt:lpstr>
      <vt:lpstr>背景</vt:lpstr>
      <vt:lpstr>SIPaKMeD 数据库</vt:lpstr>
      <vt:lpstr>正常细胞</vt:lpstr>
      <vt:lpstr>正常细胞</vt:lpstr>
      <vt:lpstr>异常细胞</vt:lpstr>
      <vt:lpstr>异常细胞</vt:lpstr>
      <vt:lpstr>良性细胞</vt:lpstr>
      <vt:lpstr>数据集评估</vt:lpstr>
      <vt:lpstr>数据集评估</vt:lpstr>
      <vt:lpstr>数据集说明</vt:lpstr>
      <vt:lpstr>数据集说明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Cervical cell classification with graph convolutional network</dc:title>
  <dc:subject/>
  <dc:creator>钱 霖奕</dc:creator>
  <cp:keywords/>
  <dc:description/>
  <cp:lastModifiedBy>钱 霖奕</cp:lastModifiedBy>
  <cp:revision>10</cp:revision>
  <dcterms:created xsi:type="dcterms:W3CDTF">2022-08-04T09:37:12Z</dcterms:created>
  <dcterms:modified xsi:type="dcterms:W3CDTF">2022-11-04T08:55:27Z</dcterms:modified>
  <cp:category/>
</cp:coreProperties>
</file>

<file path=docProps/thumbnail.jpeg>
</file>